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7" r:id="rId4"/>
    <p:sldId id="269" r:id="rId5"/>
    <p:sldId id="259" r:id="rId6"/>
    <p:sldId id="268" r:id="rId7"/>
    <p:sldId id="270" r:id="rId8"/>
    <p:sldId id="275" r:id="rId9"/>
    <p:sldId id="271" r:id="rId10"/>
    <p:sldId id="272" r:id="rId11"/>
    <p:sldId id="273" r:id="rId12"/>
    <p:sldId id="266" r:id="rId13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A8A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7" autoAdjust="0"/>
    <p:restoredTop sz="94660"/>
  </p:normalViewPr>
  <p:slideViewPr>
    <p:cSldViewPr snapToGrid="0">
      <p:cViewPr varScale="1">
        <p:scale>
          <a:sx n="71" d="100"/>
          <a:sy n="71" d="100"/>
        </p:scale>
        <p:origin x="84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12349A-FF7F-4111-94D5-354A0B0AE9EB}" type="doc">
      <dgm:prSet loTypeId="urn:microsoft.com/office/officeart/2005/8/layout/lProcess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9E36AC-72BB-4097-9F43-86762C7AE8C9}">
      <dgm:prSet phldrT="[Текст]" custT="1"/>
      <dgm:spPr/>
      <dgm:t>
        <a:bodyPr/>
        <a:lstStyle/>
        <a:p>
          <a:r>
            <a:rPr lang="ru-RU" sz="3600" b="1" dirty="0" smtClean="0">
              <a:solidFill>
                <a:schemeClr val="accent5">
                  <a:lumMod val="50000"/>
                </a:schemeClr>
              </a:solidFill>
            </a:rPr>
            <a:t>2021 год             70%</a:t>
          </a:r>
          <a:endParaRPr lang="ru-RU" sz="3600" b="1" dirty="0">
            <a:solidFill>
              <a:schemeClr val="accent5">
                <a:lumMod val="50000"/>
              </a:schemeClr>
            </a:solidFill>
          </a:endParaRPr>
        </a:p>
      </dgm:t>
    </dgm:pt>
    <dgm:pt modelId="{A6D232C9-EF73-43D3-B14F-B8C39AF04122}" type="parTrans" cxnId="{8F2CE23B-FF39-4562-AC31-ADA8C9F0C0F1}">
      <dgm:prSet/>
      <dgm:spPr/>
      <dgm:t>
        <a:bodyPr/>
        <a:lstStyle/>
        <a:p>
          <a:endParaRPr lang="ru-RU"/>
        </a:p>
      </dgm:t>
    </dgm:pt>
    <dgm:pt modelId="{A59C73DE-9E83-47CB-81E6-4C9B66037FFE}" type="sibTrans" cxnId="{8F2CE23B-FF39-4562-AC31-ADA8C9F0C0F1}">
      <dgm:prSet/>
      <dgm:spPr/>
      <dgm:t>
        <a:bodyPr/>
        <a:lstStyle/>
        <a:p>
          <a:endParaRPr lang="ru-RU"/>
        </a:p>
      </dgm:t>
    </dgm:pt>
    <dgm:pt modelId="{CE9C3D7E-2C47-4C99-9506-FD7934917D0B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2000" dirty="0" smtClean="0"/>
            <a:t>Оборудование рабочих мест специалистов</a:t>
          </a:r>
          <a:endParaRPr lang="ru-RU" sz="2000" dirty="0"/>
        </a:p>
      </dgm:t>
    </dgm:pt>
    <dgm:pt modelId="{05C9665E-F4E2-4023-AA66-8DE20B58152A}" type="parTrans" cxnId="{30AD50E4-E3CF-47D0-879E-4490A9A81AA4}">
      <dgm:prSet/>
      <dgm:spPr/>
      <dgm:t>
        <a:bodyPr/>
        <a:lstStyle/>
        <a:p>
          <a:endParaRPr lang="ru-RU"/>
        </a:p>
      </dgm:t>
    </dgm:pt>
    <dgm:pt modelId="{EA226A4C-A8A8-45B6-A9AE-36F65762A1CB}" type="sibTrans" cxnId="{30AD50E4-E3CF-47D0-879E-4490A9A81AA4}">
      <dgm:prSet/>
      <dgm:spPr/>
      <dgm:t>
        <a:bodyPr/>
        <a:lstStyle/>
        <a:p>
          <a:endParaRPr lang="ru-RU"/>
        </a:p>
      </dgm:t>
    </dgm:pt>
    <dgm:pt modelId="{8F01CBEC-109A-45A9-BB2C-8200D72B4E53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2000" dirty="0" smtClean="0"/>
            <a:t>Приобретение реабилитационного оборудования</a:t>
          </a:r>
          <a:endParaRPr lang="ru-RU" sz="2000" dirty="0"/>
        </a:p>
      </dgm:t>
    </dgm:pt>
    <dgm:pt modelId="{52BB4DC7-1FF2-4C69-B79A-1230739201F8}" type="parTrans" cxnId="{38E5A17B-A86C-44C6-B47D-F7BD226A96F6}">
      <dgm:prSet/>
      <dgm:spPr/>
      <dgm:t>
        <a:bodyPr/>
        <a:lstStyle/>
        <a:p>
          <a:endParaRPr lang="ru-RU"/>
        </a:p>
      </dgm:t>
    </dgm:pt>
    <dgm:pt modelId="{0B1CDA61-F2B0-4523-95ED-716D2593F95F}" type="sibTrans" cxnId="{38E5A17B-A86C-44C6-B47D-F7BD226A96F6}">
      <dgm:prSet/>
      <dgm:spPr/>
      <dgm:t>
        <a:bodyPr/>
        <a:lstStyle/>
        <a:p>
          <a:endParaRPr lang="ru-RU"/>
        </a:p>
      </dgm:t>
    </dgm:pt>
    <dgm:pt modelId="{AA3DC006-ED16-42CF-BB8A-F6AA103A802D}">
      <dgm:prSet phldrT="[Текст]" custT="1"/>
      <dgm:spPr/>
      <dgm:t>
        <a:bodyPr/>
        <a:lstStyle/>
        <a:p>
          <a:r>
            <a:rPr lang="ru-RU" sz="3600" b="1" dirty="0" smtClean="0">
              <a:solidFill>
                <a:schemeClr val="accent5">
                  <a:lumMod val="50000"/>
                </a:schemeClr>
              </a:solidFill>
            </a:rPr>
            <a:t>2022 год                   30%</a:t>
          </a:r>
          <a:endParaRPr lang="ru-RU" sz="3600" b="1" dirty="0">
            <a:solidFill>
              <a:schemeClr val="accent5">
                <a:lumMod val="50000"/>
              </a:schemeClr>
            </a:solidFill>
          </a:endParaRPr>
        </a:p>
      </dgm:t>
    </dgm:pt>
    <dgm:pt modelId="{C9148EFE-072E-4F29-80A0-D278A425EAE4}" type="parTrans" cxnId="{D8B0A3FD-B960-4183-831B-F34859095E7C}">
      <dgm:prSet/>
      <dgm:spPr/>
      <dgm:t>
        <a:bodyPr/>
        <a:lstStyle/>
        <a:p>
          <a:endParaRPr lang="ru-RU"/>
        </a:p>
      </dgm:t>
    </dgm:pt>
    <dgm:pt modelId="{3BA75A7B-207C-45CA-9725-CFBFC4F6E026}" type="sibTrans" cxnId="{D8B0A3FD-B960-4183-831B-F34859095E7C}">
      <dgm:prSet/>
      <dgm:spPr/>
      <dgm:t>
        <a:bodyPr/>
        <a:lstStyle/>
        <a:p>
          <a:endParaRPr lang="ru-RU"/>
        </a:p>
      </dgm:t>
    </dgm:pt>
    <dgm:pt modelId="{60FAD253-FE44-4ECA-93BA-66EDB2C5BE0A}">
      <dgm:prSet phldrT="[Текст]"/>
      <dgm:spPr/>
      <dgm:t>
        <a:bodyPr/>
        <a:lstStyle/>
        <a:p>
          <a:r>
            <a:rPr lang="ru-RU" dirty="0" smtClean="0"/>
            <a:t>Приобретение реабилитационного оборудования</a:t>
          </a:r>
          <a:endParaRPr lang="ru-RU" dirty="0"/>
        </a:p>
      </dgm:t>
    </dgm:pt>
    <dgm:pt modelId="{A3C1FBE4-DA51-49DF-969C-E7A5527C6484}" type="parTrans" cxnId="{D36CA90F-F64D-404D-8AAE-27A69A009645}">
      <dgm:prSet/>
      <dgm:spPr/>
      <dgm:t>
        <a:bodyPr/>
        <a:lstStyle/>
        <a:p>
          <a:endParaRPr lang="ru-RU"/>
        </a:p>
      </dgm:t>
    </dgm:pt>
    <dgm:pt modelId="{1A4A19D7-35A5-4070-AB32-55A254952E4A}" type="sibTrans" cxnId="{D36CA90F-F64D-404D-8AAE-27A69A009645}">
      <dgm:prSet/>
      <dgm:spPr/>
      <dgm:t>
        <a:bodyPr/>
        <a:lstStyle/>
        <a:p>
          <a:endParaRPr lang="ru-RU"/>
        </a:p>
      </dgm:t>
    </dgm:pt>
    <dgm:pt modelId="{B2D3C7C1-836C-4088-A14A-20D25690E2B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2000" dirty="0" smtClean="0"/>
            <a:t>Стажировка специалистов</a:t>
          </a:r>
          <a:endParaRPr lang="ru-RU" sz="2000" dirty="0"/>
        </a:p>
      </dgm:t>
    </dgm:pt>
    <dgm:pt modelId="{D59D4434-4EB6-45A2-AF8E-6E2A39AA283A}" type="parTrans" cxnId="{9D4D9B3F-7982-4458-B8C9-08AB147EAD99}">
      <dgm:prSet/>
      <dgm:spPr/>
      <dgm:t>
        <a:bodyPr/>
        <a:lstStyle/>
        <a:p>
          <a:endParaRPr lang="ru-RU"/>
        </a:p>
      </dgm:t>
    </dgm:pt>
    <dgm:pt modelId="{269E3F3B-8922-43AE-930B-FB744A536FF3}" type="sibTrans" cxnId="{9D4D9B3F-7982-4458-B8C9-08AB147EAD99}">
      <dgm:prSet/>
      <dgm:spPr/>
      <dgm:t>
        <a:bodyPr/>
        <a:lstStyle/>
        <a:p>
          <a:endParaRPr lang="ru-RU"/>
        </a:p>
      </dgm:t>
    </dgm:pt>
    <dgm:pt modelId="{C0DD3788-1FB8-42F0-9D48-F9843D02652C}" type="pres">
      <dgm:prSet presAssocID="{1C12349A-FF7F-4111-94D5-354A0B0AE9EB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35D1E0-439D-40CE-8DD4-A78864E8AAFD}" type="pres">
      <dgm:prSet presAssocID="{0F9E36AC-72BB-4097-9F43-86762C7AE8C9}" presName="compNode" presStyleCnt="0"/>
      <dgm:spPr/>
    </dgm:pt>
    <dgm:pt modelId="{981162A8-BAF5-413C-BB13-B02CA8A2073B}" type="pres">
      <dgm:prSet presAssocID="{0F9E36AC-72BB-4097-9F43-86762C7AE8C9}" presName="aNode" presStyleLbl="bgShp" presStyleIdx="0" presStyleCnt="2"/>
      <dgm:spPr/>
      <dgm:t>
        <a:bodyPr/>
        <a:lstStyle/>
        <a:p>
          <a:endParaRPr lang="ru-RU"/>
        </a:p>
      </dgm:t>
    </dgm:pt>
    <dgm:pt modelId="{00593078-BEC5-4BAF-AFA5-CD89B7FDF078}" type="pres">
      <dgm:prSet presAssocID="{0F9E36AC-72BB-4097-9F43-86762C7AE8C9}" presName="textNode" presStyleLbl="bgShp" presStyleIdx="0" presStyleCnt="2"/>
      <dgm:spPr/>
      <dgm:t>
        <a:bodyPr/>
        <a:lstStyle/>
        <a:p>
          <a:endParaRPr lang="ru-RU"/>
        </a:p>
      </dgm:t>
    </dgm:pt>
    <dgm:pt modelId="{BDDB385C-4297-4014-A6D6-11DBA16A422C}" type="pres">
      <dgm:prSet presAssocID="{0F9E36AC-72BB-4097-9F43-86762C7AE8C9}" presName="compChildNode" presStyleCnt="0"/>
      <dgm:spPr/>
    </dgm:pt>
    <dgm:pt modelId="{6727963C-3A87-446F-B4A4-888FED973345}" type="pres">
      <dgm:prSet presAssocID="{0F9E36AC-72BB-4097-9F43-86762C7AE8C9}" presName="theInnerList" presStyleCnt="0"/>
      <dgm:spPr/>
    </dgm:pt>
    <dgm:pt modelId="{25562464-A2F8-4B75-8126-E4C958C1CB01}" type="pres">
      <dgm:prSet presAssocID="{CE9C3D7E-2C47-4C99-9506-FD7934917D0B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698957-0876-4B21-A13E-E40D8D80A49D}" type="pres">
      <dgm:prSet presAssocID="{CE9C3D7E-2C47-4C99-9506-FD7934917D0B}" presName="aSpace2" presStyleCnt="0"/>
      <dgm:spPr/>
    </dgm:pt>
    <dgm:pt modelId="{4D7DE056-C996-402A-B66C-54A45A61014E}" type="pres">
      <dgm:prSet presAssocID="{8F01CBEC-109A-45A9-BB2C-8200D72B4E53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85CBB9-C031-4CEA-A2D0-8511BB0D1899}" type="pres">
      <dgm:prSet presAssocID="{8F01CBEC-109A-45A9-BB2C-8200D72B4E53}" presName="aSpace2" presStyleCnt="0"/>
      <dgm:spPr/>
    </dgm:pt>
    <dgm:pt modelId="{8E0273DB-7B70-4F8F-A46C-3F8376B1397E}" type="pres">
      <dgm:prSet presAssocID="{B2D3C7C1-836C-4088-A14A-20D25690E2B2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309C8B-6865-4D4D-8EDA-C6BF810758B7}" type="pres">
      <dgm:prSet presAssocID="{0F9E36AC-72BB-4097-9F43-86762C7AE8C9}" presName="aSpace" presStyleCnt="0"/>
      <dgm:spPr/>
    </dgm:pt>
    <dgm:pt modelId="{5C7F5877-3A30-4D2E-BD94-B0EB2B6AB2D4}" type="pres">
      <dgm:prSet presAssocID="{AA3DC006-ED16-42CF-BB8A-F6AA103A802D}" presName="compNode" presStyleCnt="0"/>
      <dgm:spPr/>
    </dgm:pt>
    <dgm:pt modelId="{2FC484EB-CE3A-4467-9EE0-EA44A8899B31}" type="pres">
      <dgm:prSet presAssocID="{AA3DC006-ED16-42CF-BB8A-F6AA103A802D}" presName="aNode" presStyleLbl="bgShp" presStyleIdx="1" presStyleCnt="2"/>
      <dgm:spPr/>
      <dgm:t>
        <a:bodyPr/>
        <a:lstStyle/>
        <a:p>
          <a:endParaRPr lang="ru-RU"/>
        </a:p>
      </dgm:t>
    </dgm:pt>
    <dgm:pt modelId="{72DE8455-F1C3-451B-BCE6-BED56485F660}" type="pres">
      <dgm:prSet presAssocID="{AA3DC006-ED16-42CF-BB8A-F6AA103A802D}" presName="textNode" presStyleLbl="bgShp" presStyleIdx="1" presStyleCnt="2"/>
      <dgm:spPr/>
      <dgm:t>
        <a:bodyPr/>
        <a:lstStyle/>
        <a:p>
          <a:endParaRPr lang="ru-RU"/>
        </a:p>
      </dgm:t>
    </dgm:pt>
    <dgm:pt modelId="{62D83889-6DA1-49AF-9A35-A3E592F9E73A}" type="pres">
      <dgm:prSet presAssocID="{AA3DC006-ED16-42CF-BB8A-F6AA103A802D}" presName="compChildNode" presStyleCnt="0"/>
      <dgm:spPr/>
    </dgm:pt>
    <dgm:pt modelId="{CEA836D7-3CAC-48A4-9B22-AFEB1468B4B8}" type="pres">
      <dgm:prSet presAssocID="{AA3DC006-ED16-42CF-BB8A-F6AA103A802D}" presName="theInnerList" presStyleCnt="0"/>
      <dgm:spPr/>
    </dgm:pt>
    <dgm:pt modelId="{CB026484-B4FA-4B70-B2D7-97DE5B424CD2}" type="pres">
      <dgm:prSet presAssocID="{60FAD253-FE44-4ECA-93BA-66EDB2C5BE0A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4D9B3F-7982-4458-B8C9-08AB147EAD99}" srcId="{0F9E36AC-72BB-4097-9F43-86762C7AE8C9}" destId="{B2D3C7C1-836C-4088-A14A-20D25690E2B2}" srcOrd="2" destOrd="0" parTransId="{D59D4434-4EB6-45A2-AF8E-6E2A39AA283A}" sibTransId="{269E3F3B-8922-43AE-930B-FB744A536FF3}"/>
    <dgm:cxn modelId="{38E5A17B-A86C-44C6-B47D-F7BD226A96F6}" srcId="{0F9E36AC-72BB-4097-9F43-86762C7AE8C9}" destId="{8F01CBEC-109A-45A9-BB2C-8200D72B4E53}" srcOrd="1" destOrd="0" parTransId="{52BB4DC7-1FF2-4C69-B79A-1230739201F8}" sibTransId="{0B1CDA61-F2B0-4523-95ED-716D2593F95F}"/>
    <dgm:cxn modelId="{D36CA90F-F64D-404D-8AAE-27A69A009645}" srcId="{AA3DC006-ED16-42CF-BB8A-F6AA103A802D}" destId="{60FAD253-FE44-4ECA-93BA-66EDB2C5BE0A}" srcOrd="0" destOrd="0" parTransId="{A3C1FBE4-DA51-49DF-969C-E7A5527C6484}" sibTransId="{1A4A19D7-35A5-4070-AB32-55A254952E4A}"/>
    <dgm:cxn modelId="{8F2CE23B-FF39-4562-AC31-ADA8C9F0C0F1}" srcId="{1C12349A-FF7F-4111-94D5-354A0B0AE9EB}" destId="{0F9E36AC-72BB-4097-9F43-86762C7AE8C9}" srcOrd="0" destOrd="0" parTransId="{A6D232C9-EF73-43D3-B14F-B8C39AF04122}" sibTransId="{A59C73DE-9E83-47CB-81E6-4C9B66037FFE}"/>
    <dgm:cxn modelId="{5594C61C-E09E-4730-BBC2-78106BB998AB}" type="presOf" srcId="{AA3DC006-ED16-42CF-BB8A-F6AA103A802D}" destId="{2FC484EB-CE3A-4467-9EE0-EA44A8899B31}" srcOrd="0" destOrd="0" presId="urn:microsoft.com/office/officeart/2005/8/layout/lProcess2"/>
    <dgm:cxn modelId="{D8B0A3FD-B960-4183-831B-F34859095E7C}" srcId="{1C12349A-FF7F-4111-94D5-354A0B0AE9EB}" destId="{AA3DC006-ED16-42CF-BB8A-F6AA103A802D}" srcOrd="1" destOrd="0" parTransId="{C9148EFE-072E-4F29-80A0-D278A425EAE4}" sibTransId="{3BA75A7B-207C-45CA-9725-CFBFC4F6E026}"/>
    <dgm:cxn modelId="{CF95B920-21B6-4DA7-A013-9832E8703CE9}" type="presOf" srcId="{0F9E36AC-72BB-4097-9F43-86762C7AE8C9}" destId="{981162A8-BAF5-413C-BB13-B02CA8A2073B}" srcOrd="0" destOrd="0" presId="urn:microsoft.com/office/officeart/2005/8/layout/lProcess2"/>
    <dgm:cxn modelId="{76B33816-F661-4B79-84F5-EF1BC53008D9}" type="presOf" srcId="{0F9E36AC-72BB-4097-9F43-86762C7AE8C9}" destId="{00593078-BEC5-4BAF-AFA5-CD89B7FDF078}" srcOrd="1" destOrd="0" presId="urn:microsoft.com/office/officeart/2005/8/layout/lProcess2"/>
    <dgm:cxn modelId="{515BF41A-4451-4510-8E22-856F58BFFA7E}" type="presOf" srcId="{60FAD253-FE44-4ECA-93BA-66EDB2C5BE0A}" destId="{CB026484-B4FA-4B70-B2D7-97DE5B424CD2}" srcOrd="0" destOrd="0" presId="urn:microsoft.com/office/officeart/2005/8/layout/lProcess2"/>
    <dgm:cxn modelId="{AA1E0D30-0BA7-47E4-AAB4-91D782AD3700}" type="presOf" srcId="{AA3DC006-ED16-42CF-BB8A-F6AA103A802D}" destId="{72DE8455-F1C3-451B-BCE6-BED56485F660}" srcOrd="1" destOrd="0" presId="urn:microsoft.com/office/officeart/2005/8/layout/lProcess2"/>
    <dgm:cxn modelId="{30AD50E4-E3CF-47D0-879E-4490A9A81AA4}" srcId="{0F9E36AC-72BB-4097-9F43-86762C7AE8C9}" destId="{CE9C3D7E-2C47-4C99-9506-FD7934917D0B}" srcOrd="0" destOrd="0" parTransId="{05C9665E-F4E2-4023-AA66-8DE20B58152A}" sibTransId="{EA226A4C-A8A8-45B6-A9AE-36F65762A1CB}"/>
    <dgm:cxn modelId="{88EBF2EA-5FE2-49F2-A903-359C8110FAF3}" type="presOf" srcId="{8F01CBEC-109A-45A9-BB2C-8200D72B4E53}" destId="{4D7DE056-C996-402A-B66C-54A45A61014E}" srcOrd="0" destOrd="0" presId="urn:microsoft.com/office/officeart/2005/8/layout/lProcess2"/>
    <dgm:cxn modelId="{26815955-3A69-4654-90C9-B34DF8CE055E}" type="presOf" srcId="{1C12349A-FF7F-4111-94D5-354A0B0AE9EB}" destId="{C0DD3788-1FB8-42F0-9D48-F9843D02652C}" srcOrd="0" destOrd="0" presId="urn:microsoft.com/office/officeart/2005/8/layout/lProcess2"/>
    <dgm:cxn modelId="{CD6F90C0-C872-4051-9002-EE1AC11A8514}" type="presOf" srcId="{B2D3C7C1-836C-4088-A14A-20D25690E2B2}" destId="{8E0273DB-7B70-4F8F-A46C-3F8376B1397E}" srcOrd="0" destOrd="0" presId="urn:microsoft.com/office/officeart/2005/8/layout/lProcess2"/>
    <dgm:cxn modelId="{050BFC45-13C9-4335-A88A-555761F3D48D}" type="presOf" srcId="{CE9C3D7E-2C47-4C99-9506-FD7934917D0B}" destId="{25562464-A2F8-4B75-8126-E4C958C1CB01}" srcOrd="0" destOrd="0" presId="urn:microsoft.com/office/officeart/2005/8/layout/lProcess2"/>
    <dgm:cxn modelId="{1099D82C-C385-4C7F-8C2C-2289719BBF4B}" type="presParOf" srcId="{C0DD3788-1FB8-42F0-9D48-F9843D02652C}" destId="{6035D1E0-439D-40CE-8DD4-A78864E8AAFD}" srcOrd="0" destOrd="0" presId="urn:microsoft.com/office/officeart/2005/8/layout/lProcess2"/>
    <dgm:cxn modelId="{28EF60A6-BC82-46B5-9275-94862C1A80D0}" type="presParOf" srcId="{6035D1E0-439D-40CE-8DD4-A78864E8AAFD}" destId="{981162A8-BAF5-413C-BB13-B02CA8A2073B}" srcOrd="0" destOrd="0" presId="urn:microsoft.com/office/officeart/2005/8/layout/lProcess2"/>
    <dgm:cxn modelId="{B2A6E0E4-ED6B-4A69-95FA-867C00B5C557}" type="presParOf" srcId="{6035D1E0-439D-40CE-8DD4-A78864E8AAFD}" destId="{00593078-BEC5-4BAF-AFA5-CD89B7FDF078}" srcOrd="1" destOrd="0" presId="urn:microsoft.com/office/officeart/2005/8/layout/lProcess2"/>
    <dgm:cxn modelId="{F5667B94-9E6F-4FA7-87D7-6CABC778D1C7}" type="presParOf" srcId="{6035D1E0-439D-40CE-8DD4-A78864E8AAFD}" destId="{BDDB385C-4297-4014-A6D6-11DBA16A422C}" srcOrd="2" destOrd="0" presId="urn:microsoft.com/office/officeart/2005/8/layout/lProcess2"/>
    <dgm:cxn modelId="{52896CC4-2839-4D22-97E1-06F133291E28}" type="presParOf" srcId="{BDDB385C-4297-4014-A6D6-11DBA16A422C}" destId="{6727963C-3A87-446F-B4A4-888FED973345}" srcOrd="0" destOrd="0" presId="urn:microsoft.com/office/officeart/2005/8/layout/lProcess2"/>
    <dgm:cxn modelId="{D6E5EF1E-BDC6-44D9-82BD-E2D7B0E6BAF5}" type="presParOf" srcId="{6727963C-3A87-446F-B4A4-888FED973345}" destId="{25562464-A2F8-4B75-8126-E4C958C1CB01}" srcOrd="0" destOrd="0" presId="urn:microsoft.com/office/officeart/2005/8/layout/lProcess2"/>
    <dgm:cxn modelId="{FD436E15-7A02-49D3-9A19-8841B3227FBB}" type="presParOf" srcId="{6727963C-3A87-446F-B4A4-888FED973345}" destId="{30698957-0876-4B21-A13E-E40D8D80A49D}" srcOrd="1" destOrd="0" presId="urn:microsoft.com/office/officeart/2005/8/layout/lProcess2"/>
    <dgm:cxn modelId="{8D9418EA-80CB-437F-A3A3-362027E6993A}" type="presParOf" srcId="{6727963C-3A87-446F-B4A4-888FED973345}" destId="{4D7DE056-C996-402A-B66C-54A45A61014E}" srcOrd="2" destOrd="0" presId="urn:microsoft.com/office/officeart/2005/8/layout/lProcess2"/>
    <dgm:cxn modelId="{1B6A3A15-40D4-4BBC-81D5-E24D422610F3}" type="presParOf" srcId="{6727963C-3A87-446F-B4A4-888FED973345}" destId="{D085CBB9-C031-4CEA-A2D0-8511BB0D1899}" srcOrd="3" destOrd="0" presId="urn:microsoft.com/office/officeart/2005/8/layout/lProcess2"/>
    <dgm:cxn modelId="{466A5E93-8094-4E00-AAF7-AE461BA33E26}" type="presParOf" srcId="{6727963C-3A87-446F-B4A4-888FED973345}" destId="{8E0273DB-7B70-4F8F-A46C-3F8376B1397E}" srcOrd="4" destOrd="0" presId="urn:microsoft.com/office/officeart/2005/8/layout/lProcess2"/>
    <dgm:cxn modelId="{BC051AD9-23D9-4BA3-A8FB-D344671DC53B}" type="presParOf" srcId="{C0DD3788-1FB8-42F0-9D48-F9843D02652C}" destId="{DD309C8B-6865-4D4D-8EDA-C6BF810758B7}" srcOrd="1" destOrd="0" presId="urn:microsoft.com/office/officeart/2005/8/layout/lProcess2"/>
    <dgm:cxn modelId="{5A64AFC9-4FE1-4ECF-ADBE-46F5B513826C}" type="presParOf" srcId="{C0DD3788-1FB8-42F0-9D48-F9843D02652C}" destId="{5C7F5877-3A30-4D2E-BD94-B0EB2B6AB2D4}" srcOrd="2" destOrd="0" presId="urn:microsoft.com/office/officeart/2005/8/layout/lProcess2"/>
    <dgm:cxn modelId="{8A32AD29-2AB8-4FBE-BFF3-60E3A5B61ED0}" type="presParOf" srcId="{5C7F5877-3A30-4D2E-BD94-B0EB2B6AB2D4}" destId="{2FC484EB-CE3A-4467-9EE0-EA44A8899B31}" srcOrd="0" destOrd="0" presId="urn:microsoft.com/office/officeart/2005/8/layout/lProcess2"/>
    <dgm:cxn modelId="{97CD4E56-FEBE-419C-A44A-1D66DC1BEBAE}" type="presParOf" srcId="{5C7F5877-3A30-4D2E-BD94-B0EB2B6AB2D4}" destId="{72DE8455-F1C3-451B-BCE6-BED56485F660}" srcOrd="1" destOrd="0" presId="urn:microsoft.com/office/officeart/2005/8/layout/lProcess2"/>
    <dgm:cxn modelId="{5CEA0D76-BC3A-4309-97B2-39C452777507}" type="presParOf" srcId="{5C7F5877-3A30-4D2E-BD94-B0EB2B6AB2D4}" destId="{62D83889-6DA1-49AF-9A35-A3E592F9E73A}" srcOrd="2" destOrd="0" presId="urn:microsoft.com/office/officeart/2005/8/layout/lProcess2"/>
    <dgm:cxn modelId="{7C6F9FB0-C683-4406-851E-962D716C8AFC}" type="presParOf" srcId="{62D83889-6DA1-49AF-9A35-A3E592F9E73A}" destId="{CEA836D7-3CAC-48A4-9B22-AFEB1468B4B8}" srcOrd="0" destOrd="0" presId="urn:microsoft.com/office/officeart/2005/8/layout/lProcess2"/>
    <dgm:cxn modelId="{916D2423-5715-4248-B998-852DB0318878}" type="presParOf" srcId="{CEA836D7-3CAC-48A4-9B22-AFEB1468B4B8}" destId="{CB026484-B4FA-4B70-B2D7-97DE5B424CD2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10EABE-8F90-4BE7-A6E1-BF17F695B118}" type="doc">
      <dgm:prSet loTypeId="urn:microsoft.com/office/officeart/2005/8/layout/vList3" loCatId="list" qsTypeId="urn:microsoft.com/office/officeart/2005/8/quickstyle/3d2" qsCatId="3D" csTypeId="urn:microsoft.com/office/officeart/2005/8/colors/accent1_2" csCatId="accent1" phldr="1"/>
      <dgm:spPr/>
    </dgm:pt>
    <dgm:pt modelId="{89A6C79B-6E14-485D-A274-3413A2E15979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2400" dirty="0" smtClean="0"/>
            <a:t>Единая точка приема, регистрации обращений и предоставления услуг</a:t>
          </a:r>
          <a:endParaRPr lang="ru-RU" sz="2400" dirty="0"/>
        </a:p>
      </dgm:t>
    </dgm:pt>
    <dgm:pt modelId="{B8A0C824-08BA-4EED-A9B8-80875B4FE70E}" type="parTrans" cxnId="{0B6109FD-6E22-45E6-BEF7-C865B996B0C6}">
      <dgm:prSet/>
      <dgm:spPr/>
      <dgm:t>
        <a:bodyPr/>
        <a:lstStyle/>
        <a:p>
          <a:endParaRPr lang="ru-RU"/>
        </a:p>
      </dgm:t>
    </dgm:pt>
    <dgm:pt modelId="{542BF974-CAAA-4CB1-9652-15C3DB702A30}" type="sibTrans" cxnId="{0B6109FD-6E22-45E6-BEF7-C865B996B0C6}">
      <dgm:prSet/>
      <dgm:spPr/>
      <dgm:t>
        <a:bodyPr/>
        <a:lstStyle/>
        <a:p>
          <a:endParaRPr lang="ru-RU"/>
        </a:p>
      </dgm:t>
    </dgm:pt>
    <dgm:pt modelId="{1AD5F88C-306F-478D-A6E4-164BC2247080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2400" dirty="0" smtClean="0"/>
            <a:t>Психологический комфорт</a:t>
          </a:r>
          <a:endParaRPr lang="ru-RU" sz="2400" dirty="0"/>
        </a:p>
      </dgm:t>
    </dgm:pt>
    <dgm:pt modelId="{24704C21-0396-4977-B350-585A916B03D5}" type="parTrans" cxnId="{48596215-DB4C-4330-85A7-7ED87D1C8A94}">
      <dgm:prSet/>
      <dgm:spPr/>
      <dgm:t>
        <a:bodyPr/>
        <a:lstStyle/>
        <a:p>
          <a:endParaRPr lang="ru-RU"/>
        </a:p>
      </dgm:t>
    </dgm:pt>
    <dgm:pt modelId="{7CDC267C-22E9-4EC6-8A61-5208D2596ADB}" type="sibTrans" cxnId="{48596215-DB4C-4330-85A7-7ED87D1C8A94}">
      <dgm:prSet/>
      <dgm:spPr/>
      <dgm:t>
        <a:bodyPr/>
        <a:lstStyle/>
        <a:p>
          <a:endParaRPr lang="ru-RU"/>
        </a:p>
      </dgm:t>
    </dgm:pt>
    <dgm:pt modelId="{1098D2E6-1C2C-406E-AD0C-083C00A10DFD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2400" dirty="0" smtClean="0"/>
            <a:t>Оперативный мониторинг</a:t>
          </a:r>
          <a:endParaRPr lang="ru-RU" sz="2400" dirty="0"/>
        </a:p>
      </dgm:t>
    </dgm:pt>
    <dgm:pt modelId="{0334A462-A43F-42FE-A471-9ADF06DA39F6}" type="parTrans" cxnId="{C25FEE31-AECE-49D5-AC46-E75715F3632A}">
      <dgm:prSet/>
      <dgm:spPr/>
      <dgm:t>
        <a:bodyPr/>
        <a:lstStyle/>
        <a:p>
          <a:endParaRPr lang="ru-RU"/>
        </a:p>
      </dgm:t>
    </dgm:pt>
    <dgm:pt modelId="{6BCE9FD4-C6D1-4FB2-A43B-8A2B33982331}" type="sibTrans" cxnId="{C25FEE31-AECE-49D5-AC46-E75715F3632A}">
      <dgm:prSet/>
      <dgm:spPr/>
      <dgm:t>
        <a:bodyPr/>
        <a:lstStyle/>
        <a:p>
          <a:endParaRPr lang="ru-RU"/>
        </a:p>
      </dgm:t>
    </dgm:pt>
    <dgm:pt modelId="{CCD69732-6DB6-4E5F-8D82-FA7ED9911D72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2400" dirty="0" smtClean="0"/>
            <a:t>Своевременное доведение информации                                                до соответствующих служб</a:t>
          </a:r>
          <a:endParaRPr lang="ru-RU" sz="2400" dirty="0"/>
        </a:p>
      </dgm:t>
    </dgm:pt>
    <dgm:pt modelId="{EE0A3651-B0AF-489E-8882-8172508820CD}" type="parTrans" cxnId="{832A8E5D-860B-4DCD-8F99-D948064C5443}">
      <dgm:prSet/>
      <dgm:spPr/>
      <dgm:t>
        <a:bodyPr/>
        <a:lstStyle/>
        <a:p>
          <a:endParaRPr lang="ru-RU"/>
        </a:p>
      </dgm:t>
    </dgm:pt>
    <dgm:pt modelId="{C02FF52F-4DDF-47E2-9C3E-93B9744984CD}" type="sibTrans" cxnId="{832A8E5D-860B-4DCD-8F99-D948064C5443}">
      <dgm:prSet/>
      <dgm:spPr/>
      <dgm:t>
        <a:bodyPr/>
        <a:lstStyle/>
        <a:p>
          <a:endParaRPr lang="ru-RU"/>
        </a:p>
      </dgm:t>
    </dgm:pt>
    <dgm:pt modelId="{396A57E1-DCD6-472C-B2B0-FDD80FDAE7C9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2400" dirty="0" smtClean="0"/>
            <a:t>Оптимизация межведомственного взаимодействия</a:t>
          </a:r>
          <a:endParaRPr lang="ru-RU" sz="2400" dirty="0"/>
        </a:p>
      </dgm:t>
    </dgm:pt>
    <dgm:pt modelId="{732F4518-69D5-4836-8533-A8F5DBC7D22F}" type="parTrans" cxnId="{13C53AB5-94D1-47FB-A738-DA4C498CDC84}">
      <dgm:prSet/>
      <dgm:spPr/>
      <dgm:t>
        <a:bodyPr/>
        <a:lstStyle/>
        <a:p>
          <a:endParaRPr lang="ru-RU"/>
        </a:p>
      </dgm:t>
    </dgm:pt>
    <dgm:pt modelId="{295038B6-CB74-4A3E-925B-50F7057D4637}" type="sibTrans" cxnId="{13C53AB5-94D1-47FB-A738-DA4C498CDC84}">
      <dgm:prSet/>
      <dgm:spPr/>
      <dgm:t>
        <a:bodyPr/>
        <a:lstStyle/>
        <a:p>
          <a:endParaRPr lang="ru-RU"/>
        </a:p>
      </dgm:t>
    </dgm:pt>
    <dgm:pt modelId="{1E441026-90E2-4832-BC17-2F962AED92EB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2400" dirty="0" smtClean="0"/>
            <a:t>Создание информационного                                  и мотивационного поля</a:t>
          </a:r>
          <a:endParaRPr lang="ru-RU" sz="2400" dirty="0"/>
        </a:p>
      </dgm:t>
    </dgm:pt>
    <dgm:pt modelId="{2E711B12-720D-4FB8-A97C-153010F84963}" type="parTrans" cxnId="{39AD8418-1ECD-4F66-A318-F1DF9B354275}">
      <dgm:prSet/>
      <dgm:spPr/>
      <dgm:t>
        <a:bodyPr/>
        <a:lstStyle/>
        <a:p>
          <a:endParaRPr lang="ru-RU"/>
        </a:p>
      </dgm:t>
    </dgm:pt>
    <dgm:pt modelId="{EC9E78C0-1F67-4C38-BADC-7661B3B31532}" type="sibTrans" cxnId="{39AD8418-1ECD-4F66-A318-F1DF9B354275}">
      <dgm:prSet/>
      <dgm:spPr/>
      <dgm:t>
        <a:bodyPr/>
        <a:lstStyle/>
        <a:p>
          <a:endParaRPr lang="ru-RU"/>
        </a:p>
      </dgm:t>
    </dgm:pt>
    <dgm:pt modelId="{7BE6C1C7-9CCF-4745-B7D5-7E273D440492}" type="pres">
      <dgm:prSet presAssocID="{8710EABE-8F90-4BE7-A6E1-BF17F695B118}" presName="linearFlow" presStyleCnt="0">
        <dgm:presLayoutVars>
          <dgm:dir/>
          <dgm:resizeHandles val="exact"/>
        </dgm:presLayoutVars>
      </dgm:prSet>
      <dgm:spPr/>
    </dgm:pt>
    <dgm:pt modelId="{8CB5AA8C-BF35-4CD3-A7E1-63AB089664B3}" type="pres">
      <dgm:prSet presAssocID="{89A6C79B-6E14-485D-A274-3413A2E15979}" presName="composite" presStyleCnt="0"/>
      <dgm:spPr/>
    </dgm:pt>
    <dgm:pt modelId="{1F82C3E1-75A9-4462-BD31-D3EDA4679F55}" type="pres">
      <dgm:prSet presAssocID="{89A6C79B-6E14-485D-A274-3413A2E15979}" presName="imgShp" presStyleLbl="fgImgPlace1" presStyleIdx="0" presStyleCnt="6"/>
      <dgm:spPr/>
    </dgm:pt>
    <dgm:pt modelId="{68621D98-9A2D-458A-B7CC-326EB6C3949B}" type="pres">
      <dgm:prSet presAssocID="{89A6C79B-6E14-485D-A274-3413A2E15979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538F4F-7D3D-4744-A280-1A18E5C709E9}" type="pres">
      <dgm:prSet presAssocID="{542BF974-CAAA-4CB1-9652-15C3DB702A30}" presName="spacing" presStyleCnt="0"/>
      <dgm:spPr/>
    </dgm:pt>
    <dgm:pt modelId="{D4285F04-08FE-4D07-9C5C-1362A11806D1}" type="pres">
      <dgm:prSet presAssocID="{1AD5F88C-306F-478D-A6E4-164BC2247080}" presName="composite" presStyleCnt="0"/>
      <dgm:spPr/>
    </dgm:pt>
    <dgm:pt modelId="{4BADFED4-B800-4974-B429-DB3A72E70721}" type="pres">
      <dgm:prSet presAssocID="{1AD5F88C-306F-478D-A6E4-164BC2247080}" presName="imgShp" presStyleLbl="fgImgPlace1" presStyleIdx="1" presStyleCnt="6"/>
      <dgm:spPr/>
    </dgm:pt>
    <dgm:pt modelId="{69C6EC0D-047A-4FC0-BB39-304182E22179}" type="pres">
      <dgm:prSet presAssocID="{1AD5F88C-306F-478D-A6E4-164BC2247080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CDF55B-13EE-4AF0-9D5A-1CB534CDE3A5}" type="pres">
      <dgm:prSet presAssocID="{7CDC267C-22E9-4EC6-8A61-5208D2596ADB}" presName="spacing" presStyleCnt="0"/>
      <dgm:spPr/>
    </dgm:pt>
    <dgm:pt modelId="{1C6E4A17-5E08-4EA0-A7B8-29B20F298503}" type="pres">
      <dgm:prSet presAssocID="{1098D2E6-1C2C-406E-AD0C-083C00A10DFD}" presName="composite" presStyleCnt="0"/>
      <dgm:spPr/>
    </dgm:pt>
    <dgm:pt modelId="{88D1E4D2-6D1F-420D-91F3-D815BAAE4CCD}" type="pres">
      <dgm:prSet presAssocID="{1098D2E6-1C2C-406E-AD0C-083C00A10DFD}" presName="imgShp" presStyleLbl="fgImgPlace1" presStyleIdx="2" presStyleCnt="6"/>
      <dgm:spPr/>
    </dgm:pt>
    <dgm:pt modelId="{1BE0CCCF-8575-4A1E-BCDF-878669DEEB88}" type="pres">
      <dgm:prSet presAssocID="{1098D2E6-1C2C-406E-AD0C-083C00A10DFD}" presName="txShp" presStyleLbl="node1" presStyleIdx="2" presStyleCnt="6" custLinFactNeighborX="490" custLinFactNeighborY="-124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AF2B5B-5F98-4ACB-B39B-2AD81ACA22EE}" type="pres">
      <dgm:prSet presAssocID="{6BCE9FD4-C6D1-4FB2-A43B-8A2B33982331}" presName="spacing" presStyleCnt="0"/>
      <dgm:spPr/>
    </dgm:pt>
    <dgm:pt modelId="{47C98ECE-4C50-4765-92D5-7AE0C723CB13}" type="pres">
      <dgm:prSet presAssocID="{CCD69732-6DB6-4E5F-8D82-FA7ED9911D72}" presName="composite" presStyleCnt="0"/>
      <dgm:spPr/>
    </dgm:pt>
    <dgm:pt modelId="{48335C9B-8E8C-4FEF-8E0F-91BE18A0784F}" type="pres">
      <dgm:prSet presAssocID="{CCD69732-6DB6-4E5F-8D82-FA7ED9911D72}" presName="imgShp" presStyleLbl="fgImgPlace1" presStyleIdx="3" presStyleCnt="6" custLinFactNeighborX="-3176" custLinFactNeighborY="-1190"/>
      <dgm:spPr/>
    </dgm:pt>
    <dgm:pt modelId="{64C78A5D-DCCE-40B5-95BA-0FBF33746173}" type="pres">
      <dgm:prSet presAssocID="{CCD69732-6DB6-4E5F-8D82-FA7ED9911D72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6C3551-5609-464A-A46A-88457DB6A7AA}" type="pres">
      <dgm:prSet presAssocID="{C02FF52F-4DDF-47E2-9C3E-93B9744984CD}" presName="spacing" presStyleCnt="0"/>
      <dgm:spPr/>
    </dgm:pt>
    <dgm:pt modelId="{EC253F70-DF45-46C1-8526-D642C27E8247}" type="pres">
      <dgm:prSet presAssocID="{396A57E1-DCD6-472C-B2B0-FDD80FDAE7C9}" presName="composite" presStyleCnt="0"/>
      <dgm:spPr/>
    </dgm:pt>
    <dgm:pt modelId="{03912430-BDA3-4E70-AB78-DD0D9DC89495}" type="pres">
      <dgm:prSet presAssocID="{396A57E1-DCD6-472C-B2B0-FDD80FDAE7C9}" presName="imgShp" presStyleLbl="fgImgPlace1" presStyleIdx="4" presStyleCnt="6"/>
      <dgm:spPr/>
    </dgm:pt>
    <dgm:pt modelId="{DAA0305B-7D40-4C9B-B96D-F096E71E43AA}" type="pres">
      <dgm:prSet presAssocID="{396A57E1-DCD6-472C-B2B0-FDD80FDAE7C9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1947A9-CA3E-43CB-AC3D-E736196E020A}" type="pres">
      <dgm:prSet presAssocID="{295038B6-CB74-4A3E-925B-50F7057D4637}" presName="spacing" presStyleCnt="0"/>
      <dgm:spPr/>
    </dgm:pt>
    <dgm:pt modelId="{06EB887D-239C-41EA-AECA-2D1B227E0ECA}" type="pres">
      <dgm:prSet presAssocID="{1E441026-90E2-4832-BC17-2F962AED92EB}" presName="composite" presStyleCnt="0"/>
      <dgm:spPr/>
    </dgm:pt>
    <dgm:pt modelId="{2928C3AA-6785-4FEE-A116-FF45F0BE6247}" type="pres">
      <dgm:prSet presAssocID="{1E441026-90E2-4832-BC17-2F962AED92EB}" presName="imgShp" presStyleLbl="fgImgPlace1" presStyleIdx="5" presStyleCnt="6"/>
      <dgm:spPr/>
    </dgm:pt>
    <dgm:pt modelId="{2E9FB79B-09F5-46C7-A6A4-F4BD2FD721DD}" type="pres">
      <dgm:prSet presAssocID="{1E441026-90E2-4832-BC17-2F962AED92EB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2A8E5D-860B-4DCD-8F99-D948064C5443}" srcId="{8710EABE-8F90-4BE7-A6E1-BF17F695B118}" destId="{CCD69732-6DB6-4E5F-8D82-FA7ED9911D72}" srcOrd="3" destOrd="0" parTransId="{EE0A3651-B0AF-489E-8882-8172508820CD}" sibTransId="{C02FF52F-4DDF-47E2-9C3E-93B9744984CD}"/>
    <dgm:cxn modelId="{6417BA8B-CEC4-4F6A-A9C4-34CCF3C8001C}" type="presOf" srcId="{89A6C79B-6E14-485D-A274-3413A2E15979}" destId="{68621D98-9A2D-458A-B7CC-326EB6C3949B}" srcOrd="0" destOrd="0" presId="urn:microsoft.com/office/officeart/2005/8/layout/vList3"/>
    <dgm:cxn modelId="{EACC017A-4C66-4BF1-B52F-48E6C6549A47}" type="presOf" srcId="{CCD69732-6DB6-4E5F-8D82-FA7ED9911D72}" destId="{64C78A5D-DCCE-40B5-95BA-0FBF33746173}" srcOrd="0" destOrd="0" presId="urn:microsoft.com/office/officeart/2005/8/layout/vList3"/>
    <dgm:cxn modelId="{3BC5E3C0-40EA-4231-A77D-399B82B702EE}" type="presOf" srcId="{1AD5F88C-306F-478D-A6E4-164BC2247080}" destId="{69C6EC0D-047A-4FC0-BB39-304182E22179}" srcOrd="0" destOrd="0" presId="urn:microsoft.com/office/officeart/2005/8/layout/vList3"/>
    <dgm:cxn modelId="{13C53AB5-94D1-47FB-A738-DA4C498CDC84}" srcId="{8710EABE-8F90-4BE7-A6E1-BF17F695B118}" destId="{396A57E1-DCD6-472C-B2B0-FDD80FDAE7C9}" srcOrd="4" destOrd="0" parTransId="{732F4518-69D5-4836-8533-A8F5DBC7D22F}" sibTransId="{295038B6-CB74-4A3E-925B-50F7057D4637}"/>
    <dgm:cxn modelId="{4FBA54F4-6448-4166-885E-E90E8DEF4156}" type="presOf" srcId="{396A57E1-DCD6-472C-B2B0-FDD80FDAE7C9}" destId="{DAA0305B-7D40-4C9B-B96D-F096E71E43AA}" srcOrd="0" destOrd="0" presId="urn:microsoft.com/office/officeart/2005/8/layout/vList3"/>
    <dgm:cxn modelId="{0B6109FD-6E22-45E6-BEF7-C865B996B0C6}" srcId="{8710EABE-8F90-4BE7-A6E1-BF17F695B118}" destId="{89A6C79B-6E14-485D-A274-3413A2E15979}" srcOrd="0" destOrd="0" parTransId="{B8A0C824-08BA-4EED-A9B8-80875B4FE70E}" sibTransId="{542BF974-CAAA-4CB1-9652-15C3DB702A30}"/>
    <dgm:cxn modelId="{E96C1EE6-D945-400F-9410-230D322044CB}" type="presOf" srcId="{1E441026-90E2-4832-BC17-2F962AED92EB}" destId="{2E9FB79B-09F5-46C7-A6A4-F4BD2FD721DD}" srcOrd="0" destOrd="0" presId="urn:microsoft.com/office/officeart/2005/8/layout/vList3"/>
    <dgm:cxn modelId="{FEF0DC7A-0149-429B-9D49-72590A925C95}" type="presOf" srcId="{1098D2E6-1C2C-406E-AD0C-083C00A10DFD}" destId="{1BE0CCCF-8575-4A1E-BCDF-878669DEEB88}" srcOrd="0" destOrd="0" presId="urn:microsoft.com/office/officeart/2005/8/layout/vList3"/>
    <dgm:cxn modelId="{48596215-DB4C-4330-85A7-7ED87D1C8A94}" srcId="{8710EABE-8F90-4BE7-A6E1-BF17F695B118}" destId="{1AD5F88C-306F-478D-A6E4-164BC2247080}" srcOrd="1" destOrd="0" parTransId="{24704C21-0396-4977-B350-585A916B03D5}" sibTransId="{7CDC267C-22E9-4EC6-8A61-5208D2596ADB}"/>
    <dgm:cxn modelId="{C25FEE31-AECE-49D5-AC46-E75715F3632A}" srcId="{8710EABE-8F90-4BE7-A6E1-BF17F695B118}" destId="{1098D2E6-1C2C-406E-AD0C-083C00A10DFD}" srcOrd="2" destOrd="0" parTransId="{0334A462-A43F-42FE-A471-9ADF06DA39F6}" sibTransId="{6BCE9FD4-C6D1-4FB2-A43B-8A2B33982331}"/>
    <dgm:cxn modelId="{DBABF78A-F72D-4B31-A2FD-E2DF13BE4094}" type="presOf" srcId="{8710EABE-8F90-4BE7-A6E1-BF17F695B118}" destId="{7BE6C1C7-9CCF-4745-B7D5-7E273D440492}" srcOrd="0" destOrd="0" presId="urn:microsoft.com/office/officeart/2005/8/layout/vList3"/>
    <dgm:cxn modelId="{39AD8418-1ECD-4F66-A318-F1DF9B354275}" srcId="{8710EABE-8F90-4BE7-A6E1-BF17F695B118}" destId="{1E441026-90E2-4832-BC17-2F962AED92EB}" srcOrd="5" destOrd="0" parTransId="{2E711B12-720D-4FB8-A97C-153010F84963}" sibTransId="{EC9E78C0-1F67-4C38-BADC-7661B3B31532}"/>
    <dgm:cxn modelId="{58D577D8-163B-4AFC-B918-02691F92D789}" type="presParOf" srcId="{7BE6C1C7-9CCF-4745-B7D5-7E273D440492}" destId="{8CB5AA8C-BF35-4CD3-A7E1-63AB089664B3}" srcOrd="0" destOrd="0" presId="urn:microsoft.com/office/officeart/2005/8/layout/vList3"/>
    <dgm:cxn modelId="{C256997A-4C9B-4439-988A-81D9D3B6BC48}" type="presParOf" srcId="{8CB5AA8C-BF35-4CD3-A7E1-63AB089664B3}" destId="{1F82C3E1-75A9-4462-BD31-D3EDA4679F55}" srcOrd="0" destOrd="0" presId="urn:microsoft.com/office/officeart/2005/8/layout/vList3"/>
    <dgm:cxn modelId="{DE63CB98-C279-420C-BEEB-7A53B08E5982}" type="presParOf" srcId="{8CB5AA8C-BF35-4CD3-A7E1-63AB089664B3}" destId="{68621D98-9A2D-458A-B7CC-326EB6C3949B}" srcOrd="1" destOrd="0" presId="urn:microsoft.com/office/officeart/2005/8/layout/vList3"/>
    <dgm:cxn modelId="{DF458068-A3C0-43E7-99C7-CDA3F3A626EA}" type="presParOf" srcId="{7BE6C1C7-9CCF-4745-B7D5-7E273D440492}" destId="{AD538F4F-7D3D-4744-A280-1A18E5C709E9}" srcOrd="1" destOrd="0" presId="urn:microsoft.com/office/officeart/2005/8/layout/vList3"/>
    <dgm:cxn modelId="{160DD47D-47BB-4914-A769-92A3D558228F}" type="presParOf" srcId="{7BE6C1C7-9CCF-4745-B7D5-7E273D440492}" destId="{D4285F04-08FE-4D07-9C5C-1362A11806D1}" srcOrd="2" destOrd="0" presId="urn:microsoft.com/office/officeart/2005/8/layout/vList3"/>
    <dgm:cxn modelId="{4B394980-29A6-408E-844E-079AE658F151}" type="presParOf" srcId="{D4285F04-08FE-4D07-9C5C-1362A11806D1}" destId="{4BADFED4-B800-4974-B429-DB3A72E70721}" srcOrd="0" destOrd="0" presId="urn:microsoft.com/office/officeart/2005/8/layout/vList3"/>
    <dgm:cxn modelId="{9B04A9AA-F393-4EA2-AF21-DF3A44DDA228}" type="presParOf" srcId="{D4285F04-08FE-4D07-9C5C-1362A11806D1}" destId="{69C6EC0D-047A-4FC0-BB39-304182E22179}" srcOrd="1" destOrd="0" presId="urn:microsoft.com/office/officeart/2005/8/layout/vList3"/>
    <dgm:cxn modelId="{4052A037-AD13-4460-BD30-044A8AD442A9}" type="presParOf" srcId="{7BE6C1C7-9CCF-4745-B7D5-7E273D440492}" destId="{A7CDF55B-13EE-4AF0-9D5A-1CB534CDE3A5}" srcOrd="3" destOrd="0" presId="urn:microsoft.com/office/officeart/2005/8/layout/vList3"/>
    <dgm:cxn modelId="{999D0E64-98B6-44E9-935B-C12DF85CF8B0}" type="presParOf" srcId="{7BE6C1C7-9CCF-4745-B7D5-7E273D440492}" destId="{1C6E4A17-5E08-4EA0-A7B8-29B20F298503}" srcOrd="4" destOrd="0" presId="urn:microsoft.com/office/officeart/2005/8/layout/vList3"/>
    <dgm:cxn modelId="{32CCBB35-AB3C-46EB-B3CD-6824B278F30E}" type="presParOf" srcId="{1C6E4A17-5E08-4EA0-A7B8-29B20F298503}" destId="{88D1E4D2-6D1F-420D-91F3-D815BAAE4CCD}" srcOrd="0" destOrd="0" presId="urn:microsoft.com/office/officeart/2005/8/layout/vList3"/>
    <dgm:cxn modelId="{5CDAF18D-7365-4551-8225-DAC07F6298D8}" type="presParOf" srcId="{1C6E4A17-5E08-4EA0-A7B8-29B20F298503}" destId="{1BE0CCCF-8575-4A1E-BCDF-878669DEEB88}" srcOrd="1" destOrd="0" presId="urn:microsoft.com/office/officeart/2005/8/layout/vList3"/>
    <dgm:cxn modelId="{54A089A9-E72F-480A-81A8-C1FC7F3BC186}" type="presParOf" srcId="{7BE6C1C7-9CCF-4745-B7D5-7E273D440492}" destId="{F2AF2B5B-5F98-4ACB-B39B-2AD81ACA22EE}" srcOrd="5" destOrd="0" presId="urn:microsoft.com/office/officeart/2005/8/layout/vList3"/>
    <dgm:cxn modelId="{CD5DE81C-AFC8-434E-A871-1A381C665DCB}" type="presParOf" srcId="{7BE6C1C7-9CCF-4745-B7D5-7E273D440492}" destId="{47C98ECE-4C50-4765-92D5-7AE0C723CB13}" srcOrd="6" destOrd="0" presId="urn:microsoft.com/office/officeart/2005/8/layout/vList3"/>
    <dgm:cxn modelId="{4FE1AA74-BDB3-44B1-862A-B152FF8D9EB7}" type="presParOf" srcId="{47C98ECE-4C50-4765-92D5-7AE0C723CB13}" destId="{48335C9B-8E8C-4FEF-8E0F-91BE18A0784F}" srcOrd="0" destOrd="0" presId="urn:microsoft.com/office/officeart/2005/8/layout/vList3"/>
    <dgm:cxn modelId="{DE8780D2-2463-4238-B363-EA6EB6128BA1}" type="presParOf" srcId="{47C98ECE-4C50-4765-92D5-7AE0C723CB13}" destId="{64C78A5D-DCCE-40B5-95BA-0FBF33746173}" srcOrd="1" destOrd="0" presId="urn:microsoft.com/office/officeart/2005/8/layout/vList3"/>
    <dgm:cxn modelId="{9D809497-67BC-4E53-9E5E-4DCDA879C4C2}" type="presParOf" srcId="{7BE6C1C7-9CCF-4745-B7D5-7E273D440492}" destId="{486C3551-5609-464A-A46A-88457DB6A7AA}" srcOrd="7" destOrd="0" presId="urn:microsoft.com/office/officeart/2005/8/layout/vList3"/>
    <dgm:cxn modelId="{F0F03E25-4625-480F-8877-87F404E5EAD4}" type="presParOf" srcId="{7BE6C1C7-9CCF-4745-B7D5-7E273D440492}" destId="{EC253F70-DF45-46C1-8526-D642C27E8247}" srcOrd="8" destOrd="0" presId="urn:microsoft.com/office/officeart/2005/8/layout/vList3"/>
    <dgm:cxn modelId="{02DDE706-17DA-4A22-B6DA-C049B4532741}" type="presParOf" srcId="{EC253F70-DF45-46C1-8526-D642C27E8247}" destId="{03912430-BDA3-4E70-AB78-DD0D9DC89495}" srcOrd="0" destOrd="0" presId="urn:microsoft.com/office/officeart/2005/8/layout/vList3"/>
    <dgm:cxn modelId="{786A4BF3-2DD5-41B2-ACC1-AB760D137E51}" type="presParOf" srcId="{EC253F70-DF45-46C1-8526-D642C27E8247}" destId="{DAA0305B-7D40-4C9B-B96D-F096E71E43AA}" srcOrd="1" destOrd="0" presId="urn:microsoft.com/office/officeart/2005/8/layout/vList3"/>
    <dgm:cxn modelId="{3A587DA9-52E0-4856-81F0-BB5AC36EFE33}" type="presParOf" srcId="{7BE6C1C7-9CCF-4745-B7D5-7E273D440492}" destId="{291947A9-CA3E-43CB-AC3D-E736196E020A}" srcOrd="9" destOrd="0" presId="urn:microsoft.com/office/officeart/2005/8/layout/vList3"/>
    <dgm:cxn modelId="{07D24030-F069-489D-8B89-72D1A0676B6A}" type="presParOf" srcId="{7BE6C1C7-9CCF-4745-B7D5-7E273D440492}" destId="{06EB887D-239C-41EA-AECA-2D1B227E0ECA}" srcOrd="10" destOrd="0" presId="urn:microsoft.com/office/officeart/2005/8/layout/vList3"/>
    <dgm:cxn modelId="{3E7E17D8-607F-4F61-B89D-76B923112F1C}" type="presParOf" srcId="{06EB887D-239C-41EA-AECA-2D1B227E0ECA}" destId="{2928C3AA-6785-4FEE-A116-FF45F0BE6247}" srcOrd="0" destOrd="0" presId="urn:microsoft.com/office/officeart/2005/8/layout/vList3"/>
    <dgm:cxn modelId="{AFC3F773-A98B-4FD8-9D6B-54EB91AC5C2E}" type="presParOf" srcId="{06EB887D-239C-41EA-AECA-2D1B227E0ECA}" destId="{2E9FB79B-09F5-46C7-A6A4-F4BD2FD721D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7F9DBF-CDAB-4830-9830-D9003FF569A6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D8B633-725A-4218-AB98-C1CEBFF688DB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5">
                  <a:lumMod val="50000"/>
                </a:schemeClr>
              </a:solidFill>
            </a:rPr>
            <a:t>Повышение доступности социальной поддержки граждан</a:t>
          </a:r>
          <a:endParaRPr lang="ru-RU" sz="2000" dirty="0">
            <a:solidFill>
              <a:schemeClr val="accent5">
                <a:lumMod val="50000"/>
              </a:schemeClr>
            </a:solidFill>
          </a:endParaRPr>
        </a:p>
      </dgm:t>
    </dgm:pt>
    <dgm:pt modelId="{6DCC60B8-6B3B-4553-AC67-5D2EB8F81A3A}" type="parTrans" cxnId="{7E8160C0-29FC-41BE-8DE2-A8BD0981AB23}">
      <dgm:prSet/>
      <dgm:spPr/>
      <dgm:t>
        <a:bodyPr/>
        <a:lstStyle/>
        <a:p>
          <a:endParaRPr lang="ru-RU"/>
        </a:p>
      </dgm:t>
    </dgm:pt>
    <dgm:pt modelId="{F355D4BA-664F-48BB-99FA-19B74DD0218F}" type="sibTrans" cxnId="{7E8160C0-29FC-41BE-8DE2-A8BD0981AB23}">
      <dgm:prSet/>
      <dgm:spPr/>
      <dgm:t>
        <a:bodyPr/>
        <a:lstStyle/>
        <a:p>
          <a:endParaRPr lang="ru-RU"/>
        </a:p>
      </dgm:t>
    </dgm:pt>
    <dgm:pt modelId="{BA28114E-DD15-4FB8-9C71-7641C3A9B8C2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5">
                  <a:lumMod val="50000"/>
                </a:schemeClr>
              </a:solidFill>
            </a:rPr>
            <a:t>Увеличение семей, охваченных социальным сопровождением</a:t>
          </a:r>
          <a:endParaRPr lang="ru-RU" sz="2000" dirty="0">
            <a:solidFill>
              <a:schemeClr val="accent5">
                <a:lumMod val="50000"/>
              </a:schemeClr>
            </a:solidFill>
          </a:endParaRPr>
        </a:p>
      </dgm:t>
    </dgm:pt>
    <dgm:pt modelId="{421BC09F-58F8-4476-811A-E39DDEF1ABF4}" type="parTrans" cxnId="{1FC14ECD-427B-49DD-9DBA-A966C999FA28}">
      <dgm:prSet/>
      <dgm:spPr/>
      <dgm:t>
        <a:bodyPr/>
        <a:lstStyle/>
        <a:p>
          <a:endParaRPr lang="ru-RU"/>
        </a:p>
      </dgm:t>
    </dgm:pt>
    <dgm:pt modelId="{AA149BA2-0886-428A-9683-107D3AFDE508}" type="sibTrans" cxnId="{1FC14ECD-427B-49DD-9DBA-A966C999FA28}">
      <dgm:prSet/>
      <dgm:spPr/>
      <dgm:t>
        <a:bodyPr/>
        <a:lstStyle/>
        <a:p>
          <a:endParaRPr lang="ru-RU"/>
        </a:p>
      </dgm:t>
    </dgm:pt>
    <dgm:pt modelId="{8DEC6827-D5A9-4D83-9234-F0FC69B2DEED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5">
                  <a:lumMod val="50000"/>
                </a:schemeClr>
              </a:solidFill>
            </a:rPr>
            <a:t>Объединение ресурсов</a:t>
          </a:r>
          <a:endParaRPr lang="ru-RU" sz="2000" dirty="0">
            <a:solidFill>
              <a:schemeClr val="accent5">
                <a:lumMod val="50000"/>
              </a:schemeClr>
            </a:solidFill>
          </a:endParaRPr>
        </a:p>
      </dgm:t>
    </dgm:pt>
    <dgm:pt modelId="{D1EF5784-F2AC-4262-A650-41EBAAB840A6}" type="parTrans" cxnId="{8530C9B3-332A-4130-A8C6-5200D82B3C2D}">
      <dgm:prSet/>
      <dgm:spPr/>
      <dgm:t>
        <a:bodyPr/>
        <a:lstStyle/>
        <a:p>
          <a:endParaRPr lang="ru-RU"/>
        </a:p>
      </dgm:t>
    </dgm:pt>
    <dgm:pt modelId="{6A30B5F7-F7F5-4917-B658-68F9BB51949D}" type="sibTrans" cxnId="{8530C9B3-332A-4130-A8C6-5200D82B3C2D}">
      <dgm:prSet/>
      <dgm:spPr/>
      <dgm:t>
        <a:bodyPr/>
        <a:lstStyle/>
        <a:p>
          <a:endParaRPr lang="ru-RU"/>
        </a:p>
      </dgm:t>
    </dgm:pt>
    <dgm:pt modelId="{72A69325-B36F-45B5-885B-D866C2519E43}" type="pres">
      <dgm:prSet presAssocID="{077F9DBF-CDAB-4830-9830-D9003FF569A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00D422-0F92-4219-8454-ED711F190D13}" type="pres">
      <dgm:prSet presAssocID="{8AD8B633-725A-4218-AB98-C1CEBFF688DB}" presName="composite" presStyleCnt="0"/>
      <dgm:spPr/>
    </dgm:pt>
    <dgm:pt modelId="{1FED777A-BD1C-4F5B-8565-C31F0C8C0C39}" type="pres">
      <dgm:prSet presAssocID="{8AD8B633-725A-4218-AB98-C1CEBFF688DB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8A6397-E7AE-4AC3-A199-91A30530A439}" type="pres">
      <dgm:prSet presAssocID="{8AD8B633-725A-4218-AB98-C1CEBFF688DB}" presName="rect2" presStyleLbl="fgImgPlace1" presStyleIdx="0" presStyleCnt="3"/>
      <dgm:spPr/>
    </dgm:pt>
    <dgm:pt modelId="{BBA1AB86-7922-4EBA-80C4-380F8FBB402F}" type="pres">
      <dgm:prSet presAssocID="{F355D4BA-664F-48BB-99FA-19B74DD0218F}" presName="sibTrans" presStyleCnt="0"/>
      <dgm:spPr/>
    </dgm:pt>
    <dgm:pt modelId="{D2A7F6D6-6335-4BA5-A6FF-1B2E12BC092B}" type="pres">
      <dgm:prSet presAssocID="{BA28114E-DD15-4FB8-9C71-7641C3A9B8C2}" presName="composite" presStyleCnt="0"/>
      <dgm:spPr/>
    </dgm:pt>
    <dgm:pt modelId="{0E9E545B-EC7D-425E-AF1B-D48FD284D3FD}" type="pres">
      <dgm:prSet presAssocID="{BA28114E-DD15-4FB8-9C71-7641C3A9B8C2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F06992-7922-4177-BFE2-6CB5BF9E43AC}" type="pres">
      <dgm:prSet presAssocID="{BA28114E-DD15-4FB8-9C71-7641C3A9B8C2}" presName="rect2" presStyleLbl="fgImgPlace1" presStyleIdx="1" presStyleCnt="3"/>
      <dgm:spPr/>
    </dgm:pt>
    <dgm:pt modelId="{2D1DFC05-1BA1-4718-A544-E621BE4FE62B}" type="pres">
      <dgm:prSet presAssocID="{AA149BA2-0886-428A-9683-107D3AFDE508}" presName="sibTrans" presStyleCnt="0"/>
      <dgm:spPr/>
    </dgm:pt>
    <dgm:pt modelId="{3CC20423-B501-42C7-B103-DB9A2BC9E0A1}" type="pres">
      <dgm:prSet presAssocID="{8DEC6827-D5A9-4D83-9234-F0FC69B2DEED}" presName="composite" presStyleCnt="0"/>
      <dgm:spPr/>
    </dgm:pt>
    <dgm:pt modelId="{5B12B2D9-616A-4571-9093-D453D6049FBA}" type="pres">
      <dgm:prSet presAssocID="{8DEC6827-D5A9-4D83-9234-F0FC69B2DEED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E18559-A07B-475D-BA97-CBFE06E98AAE}" type="pres">
      <dgm:prSet presAssocID="{8DEC6827-D5A9-4D83-9234-F0FC69B2DEED}" presName="rect2" presStyleLbl="fgImgPlace1" presStyleIdx="2" presStyleCnt="3"/>
      <dgm:spPr/>
    </dgm:pt>
  </dgm:ptLst>
  <dgm:cxnLst>
    <dgm:cxn modelId="{D43D25C6-EC84-4414-B708-22C0673CD399}" type="presOf" srcId="{077F9DBF-CDAB-4830-9830-D9003FF569A6}" destId="{72A69325-B36F-45B5-885B-D866C2519E43}" srcOrd="0" destOrd="0" presId="urn:microsoft.com/office/officeart/2008/layout/PictureStrips"/>
    <dgm:cxn modelId="{9AC65512-347D-4DCE-923A-F71DF28DE475}" type="presOf" srcId="{BA28114E-DD15-4FB8-9C71-7641C3A9B8C2}" destId="{0E9E545B-EC7D-425E-AF1B-D48FD284D3FD}" srcOrd="0" destOrd="0" presId="urn:microsoft.com/office/officeart/2008/layout/PictureStrips"/>
    <dgm:cxn modelId="{1FC14ECD-427B-49DD-9DBA-A966C999FA28}" srcId="{077F9DBF-CDAB-4830-9830-D9003FF569A6}" destId="{BA28114E-DD15-4FB8-9C71-7641C3A9B8C2}" srcOrd="1" destOrd="0" parTransId="{421BC09F-58F8-4476-811A-E39DDEF1ABF4}" sibTransId="{AA149BA2-0886-428A-9683-107D3AFDE508}"/>
    <dgm:cxn modelId="{B03B51C3-6BA3-4472-AE1B-98C0DE130AAD}" type="presOf" srcId="{8AD8B633-725A-4218-AB98-C1CEBFF688DB}" destId="{1FED777A-BD1C-4F5B-8565-C31F0C8C0C39}" srcOrd="0" destOrd="0" presId="urn:microsoft.com/office/officeart/2008/layout/PictureStrips"/>
    <dgm:cxn modelId="{8530C9B3-332A-4130-A8C6-5200D82B3C2D}" srcId="{077F9DBF-CDAB-4830-9830-D9003FF569A6}" destId="{8DEC6827-D5A9-4D83-9234-F0FC69B2DEED}" srcOrd="2" destOrd="0" parTransId="{D1EF5784-F2AC-4262-A650-41EBAAB840A6}" sibTransId="{6A30B5F7-F7F5-4917-B658-68F9BB51949D}"/>
    <dgm:cxn modelId="{7E8160C0-29FC-41BE-8DE2-A8BD0981AB23}" srcId="{077F9DBF-CDAB-4830-9830-D9003FF569A6}" destId="{8AD8B633-725A-4218-AB98-C1CEBFF688DB}" srcOrd="0" destOrd="0" parTransId="{6DCC60B8-6B3B-4553-AC67-5D2EB8F81A3A}" sibTransId="{F355D4BA-664F-48BB-99FA-19B74DD0218F}"/>
    <dgm:cxn modelId="{D46DFFF7-C3D7-498E-AB41-D596D8207EED}" type="presOf" srcId="{8DEC6827-D5A9-4D83-9234-F0FC69B2DEED}" destId="{5B12B2D9-616A-4571-9093-D453D6049FBA}" srcOrd="0" destOrd="0" presId="urn:microsoft.com/office/officeart/2008/layout/PictureStrips"/>
    <dgm:cxn modelId="{501D8F5A-512E-48BE-BDE7-40F6E6EEDCBF}" type="presParOf" srcId="{72A69325-B36F-45B5-885B-D866C2519E43}" destId="{7A00D422-0F92-4219-8454-ED711F190D13}" srcOrd="0" destOrd="0" presId="urn:microsoft.com/office/officeart/2008/layout/PictureStrips"/>
    <dgm:cxn modelId="{541A7042-3D23-4FD3-83EB-124C7E068D10}" type="presParOf" srcId="{7A00D422-0F92-4219-8454-ED711F190D13}" destId="{1FED777A-BD1C-4F5B-8565-C31F0C8C0C39}" srcOrd="0" destOrd="0" presId="urn:microsoft.com/office/officeart/2008/layout/PictureStrips"/>
    <dgm:cxn modelId="{028C03B9-D5D6-4221-AB36-8C582E6FA3A3}" type="presParOf" srcId="{7A00D422-0F92-4219-8454-ED711F190D13}" destId="{478A6397-E7AE-4AC3-A199-91A30530A439}" srcOrd="1" destOrd="0" presId="urn:microsoft.com/office/officeart/2008/layout/PictureStrips"/>
    <dgm:cxn modelId="{6AE9E2CE-9C04-4B74-A661-9A7C849319F9}" type="presParOf" srcId="{72A69325-B36F-45B5-885B-D866C2519E43}" destId="{BBA1AB86-7922-4EBA-80C4-380F8FBB402F}" srcOrd="1" destOrd="0" presId="urn:microsoft.com/office/officeart/2008/layout/PictureStrips"/>
    <dgm:cxn modelId="{9B0BEFC6-2570-4BF4-9659-BEA45A666AD2}" type="presParOf" srcId="{72A69325-B36F-45B5-885B-D866C2519E43}" destId="{D2A7F6D6-6335-4BA5-A6FF-1B2E12BC092B}" srcOrd="2" destOrd="0" presId="urn:microsoft.com/office/officeart/2008/layout/PictureStrips"/>
    <dgm:cxn modelId="{3A672105-BAC4-4304-BBB9-C6EBBDA293EC}" type="presParOf" srcId="{D2A7F6D6-6335-4BA5-A6FF-1B2E12BC092B}" destId="{0E9E545B-EC7D-425E-AF1B-D48FD284D3FD}" srcOrd="0" destOrd="0" presId="urn:microsoft.com/office/officeart/2008/layout/PictureStrips"/>
    <dgm:cxn modelId="{2D45606E-C847-4D67-8A9E-1A1D667173F6}" type="presParOf" srcId="{D2A7F6D6-6335-4BA5-A6FF-1B2E12BC092B}" destId="{67F06992-7922-4177-BFE2-6CB5BF9E43AC}" srcOrd="1" destOrd="0" presId="urn:microsoft.com/office/officeart/2008/layout/PictureStrips"/>
    <dgm:cxn modelId="{8855AD8F-98CD-4625-B134-D5945E3757C4}" type="presParOf" srcId="{72A69325-B36F-45B5-885B-D866C2519E43}" destId="{2D1DFC05-1BA1-4718-A544-E621BE4FE62B}" srcOrd="3" destOrd="0" presId="urn:microsoft.com/office/officeart/2008/layout/PictureStrips"/>
    <dgm:cxn modelId="{FC7048CF-A739-49F9-A94F-B12AA2A6839E}" type="presParOf" srcId="{72A69325-B36F-45B5-885B-D866C2519E43}" destId="{3CC20423-B501-42C7-B103-DB9A2BC9E0A1}" srcOrd="4" destOrd="0" presId="urn:microsoft.com/office/officeart/2008/layout/PictureStrips"/>
    <dgm:cxn modelId="{71C64786-CD65-470F-90D2-869F705837D8}" type="presParOf" srcId="{3CC20423-B501-42C7-B103-DB9A2BC9E0A1}" destId="{5B12B2D9-616A-4571-9093-D453D6049FBA}" srcOrd="0" destOrd="0" presId="urn:microsoft.com/office/officeart/2008/layout/PictureStrips"/>
    <dgm:cxn modelId="{EF762DCC-59D0-44B9-BEED-82ECBB43C51E}" type="presParOf" srcId="{3CC20423-B501-42C7-B103-DB9A2BC9E0A1}" destId="{54E18559-A07B-475D-BA97-CBFE06E98AAE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D1C7AC-9D33-402C-8363-FF5FA7307F37}" type="doc">
      <dgm:prSet loTypeId="urn:microsoft.com/office/officeart/2008/layout/PictureStrips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293D6E8F-120D-4805-AF1D-041072E62F7F}">
      <dgm:prSet phldrT="[Текст]" custT="1"/>
      <dgm:spPr/>
      <dgm:t>
        <a:bodyPr/>
        <a:lstStyle/>
        <a:p>
          <a:r>
            <a:rPr lang="ru-RU" sz="2200" dirty="0" smtClean="0">
              <a:solidFill>
                <a:schemeClr val="accent5">
                  <a:lumMod val="50000"/>
                </a:schemeClr>
              </a:solidFill>
            </a:rPr>
            <a:t>Низкий уровень информирования</a:t>
          </a:r>
          <a:endParaRPr lang="ru-RU" sz="2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88D060-393A-4C92-AB8B-CB1E288C1368}" type="parTrans" cxnId="{67C6D828-1BB2-415E-9384-137D72AA7E79}">
      <dgm:prSet/>
      <dgm:spPr/>
      <dgm:t>
        <a:bodyPr/>
        <a:lstStyle/>
        <a:p>
          <a:endParaRPr lang="ru-RU"/>
        </a:p>
      </dgm:t>
    </dgm:pt>
    <dgm:pt modelId="{09819126-F2EA-4DA9-BC7F-73E5B9999C51}" type="sibTrans" cxnId="{67C6D828-1BB2-415E-9384-137D72AA7E79}">
      <dgm:prSet/>
      <dgm:spPr/>
      <dgm:t>
        <a:bodyPr/>
        <a:lstStyle/>
        <a:p>
          <a:endParaRPr lang="ru-RU"/>
        </a:p>
      </dgm:t>
    </dgm:pt>
    <dgm:pt modelId="{B058443E-ECC7-42C0-ADC7-63E67653EF5E}">
      <dgm:prSet custT="1"/>
      <dgm:spPr/>
      <dgm:t>
        <a:bodyPr/>
        <a:lstStyle/>
        <a:p>
          <a:r>
            <a:rPr lang="ru-RU" sz="2200" dirty="0" smtClean="0">
              <a:solidFill>
                <a:schemeClr val="accent5">
                  <a:lumMod val="50000"/>
                </a:schemeClr>
              </a:solidFill>
            </a:rPr>
            <a:t>Социально-психологические                            и коммуникативные проблемы</a:t>
          </a:r>
          <a:endParaRPr lang="ru-RU" sz="2200" dirty="0">
            <a:solidFill>
              <a:schemeClr val="accent5">
                <a:lumMod val="50000"/>
              </a:schemeClr>
            </a:solidFill>
          </a:endParaRPr>
        </a:p>
      </dgm:t>
    </dgm:pt>
    <dgm:pt modelId="{8516A4D8-EB75-4AFC-B8F6-C140F3EDA0BE}" type="parTrans" cxnId="{3EBA5410-EC76-4382-96A5-5174203CCE24}">
      <dgm:prSet/>
      <dgm:spPr/>
      <dgm:t>
        <a:bodyPr/>
        <a:lstStyle/>
        <a:p>
          <a:endParaRPr lang="ru-RU"/>
        </a:p>
      </dgm:t>
    </dgm:pt>
    <dgm:pt modelId="{BD2BD1D5-892B-4A81-B08C-0133F694F4D3}" type="sibTrans" cxnId="{3EBA5410-EC76-4382-96A5-5174203CCE24}">
      <dgm:prSet/>
      <dgm:spPr/>
      <dgm:t>
        <a:bodyPr/>
        <a:lstStyle/>
        <a:p>
          <a:endParaRPr lang="ru-RU"/>
        </a:p>
      </dgm:t>
    </dgm:pt>
    <dgm:pt modelId="{9EF949BA-1F1A-4010-A3FD-C0C1C72F58F7}">
      <dgm:prSet custT="1"/>
      <dgm:spPr/>
      <dgm:t>
        <a:bodyPr/>
        <a:lstStyle/>
        <a:p>
          <a:r>
            <a:rPr lang="ru-RU" sz="2200" dirty="0" smtClean="0">
              <a:solidFill>
                <a:schemeClr val="accent5">
                  <a:lumMod val="50000"/>
                </a:schemeClr>
              </a:solidFill>
            </a:rPr>
            <a:t>Низкий уровень доступности</a:t>
          </a:r>
          <a:endParaRPr lang="ru-RU" sz="2200" dirty="0">
            <a:solidFill>
              <a:schemeClr val="accent5">
                <a:lumMod val="50000"/>
              </a:schemeClr>
            </a:solidFill>
          </a:endParaRPr>
        </a:p>
      </dgm:t>
    </dgm:pt>
    <dgm:pt modelId="{6A4FD6D6-B20D-4574-A797-9E9E3C59E113}" type="parTrans" cxnId="{6CAD23F2-C50A-45D8-A8FB-42C57E290794}">
      <dgm:prSet/>
      <dgm:spPr/>
      <dgm:t>
        <a:bodyPr/>
        <a:lstStyle/>
        <a:p>
          <a:endParaRPr lang="ru-RU"/>
        </a:p>
      </dgm:t>
    </dgm:pt>
    <dgm:pt modelId="{454541FF-9316-45FF-AA1C-C6781AA35007}" type="sibTrans" cxnId="{6CAD23F2-C50A-45D8-A8FB-42C57E290794}">
      <dgm:prSet/>
      <dgm:spPr/>
      <dgm:t>
        <a:bodyPr/>
        <a:lstStyle/>
        <a:p>
          <a:endParaRPr lang="ru-RU"/>
        </a:p>
      </dgm:t>
    </dgm:pt>
    <dgm:pt modelId="{1C006A1F-29F4-426B-9836-7901A5ADE374}">
      <dgm:prSet custT="1"/>
      <dgm:spPr/>
      <dgm:t>
        <a:bodyPr/>
        <a:lstStyle/>
        <a:p>
          <a:r>
            <a:rPr lang="ru-RU" sz="2200" dirty="0" smtClean="0">
              <a:solidFill>
                <a:schemeClr val="accent5">
                  <a:lumMod val="50000"/>
                </a:schemeClr>
              </a:solidFill>
            </a:rPr>
            <a:t>Низкая эффективность межведомственного                     и внутриведомственного взаимодействия</a:t>
          </a:r>
          <a:endParaRPr lang="ru-RU" sz="2200" dirty="0">
            <a:solidFill>
              <a:schemeClr val="accent5">
                <a:lumMod val="50000"/>
              </a:schemeClr>
            </a:solidFill>
          </a:endParaRPr>
        </a:p>
      </dgm:t>
    </dgm:pt>
    <dgm:pt modelId="{A8CCE255-0EA0-4F6B-BB5F-7A724E48ACA3}" type="parTrans" cxnId="{0CE943C2-AC96-462B-B89E-264DA63B6440}">
      <dgm:prSet/>
      <dgm:spPr/>
      <dgm:t>
        <a:bodyPr/>
        <a:lstStyle/>
        <a:p>
          <a:endParaRPr lang="ru-RU"/>
        </a:p>
      </dgm:t>
    </dgm:pt>
    <dgm:pt modelId="{FD6A0F1A-CD26-4D5D-8EF8-3C657A4ACB51}" type="sibTrans" cxnId="{0CE943C2-AC96-462B-B89E-264DA63B6440}">
      <dgm:prSet/>
      <dgm:spPr/>
      <dgm:t>
        <a:bodyPr/>
        <a:lstStyle/>
        <a:p>
          <a:endParaRPr lang="ru-RU"/>
        </a:p>
      </dgm:t>
    </dgm:pt>
    <dgm:pt modelId="{DA1C14F7-7755-443C-9F55-FE17B1E8242A}">
      <dgm:prSet custT="1"/>
      <dgm:spPr/>
      <dgm:t>
        <a:bodyPr/>
        <a:lstStyle/>
        <a:p>
          <a:r>
            <a:rPr lang="ru-RU" sz="2200" dirty="0" smtClean="0">
              <a:solidFill>
                <a:schemeClr val="accent5">
                  <a:lumMod val="50000"/>
                </a:schemeClr>
              </a:solidFill>
            </a:rPr>
            <a:t>Непростая процедура обращения и получения комплексной поддержки</a:t>
          </a:r>
          <a:endParaRPr lang="ru-RU" sz="2200" dirty="0">
            <a:solidFill>
              <a:schemeClr val="accent5">
                <a:lumMod val="50000"/>
              </a:schemeClr>
            </a:solidFill>
          </a:endParaRPr>
        </a:p>
      </dgm:t>
    </dgm:pt>
    <dgm:pt modelId="{560CDD1C-E145-40B8-B23A-F9772B51B3C2}" type="sibTrans" cxnId="{C790BC8A-6F10-458B-82BF-F6B4FE339BF1}">
      <dgm:prSet/>
      <dgm:spPr/>
      <dgm:t>
        <a:bodyPr/>
        <a:lstStyle/>
        <a:p>
          <a:endParaRPr lang="ru-RU"/>
        </a:p>
      </dgm:t>
    </dgm:pt>
    <dgm:pt modelId="{4819AF27-0594-495C-A924-6DED1F36C4E9}" type="parTrans" cxnId="{C790BC8A-6F10-458B-82BF-F6B4FE339BF1}">
      <dgm:prSet/>
      <dgm:spPr/>
      <dgm:t>
        <a:bodyPr/>
        <a:lstStyle/>
        <a:p>
          <a:endParaRPr lang="ru-RU"/>
        </a:p>
      </dgm:t>
    </dgm:pt>
    <dgm:pt modelId="{6B640456-8678-47E1-90AA-095359F75907}" type="pres">
      <dgm:prSet presAssocID="{16D1C7AC-9D33-402C-8363-FF5FA7307F3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14DBF2F-F428-4E4B-868F-3C68421086D2}" type="pres">
      <dgm:prSet presAssocID="{293D6E8F-120D-4805-AF1D-041072E62F7F}" presName="composite" presStyleCnt="0"/>
      <dgm:spPr/>
    </dgm:pt>
    <dgm:pt modelId="{71E3A3D0-26B7-4062-85AC-813FA40B3C30}" type="pres">
      <dgm:prSet presAssocID="{293D6E8F-120D-4805-AF1D-041072E62F7F}" presName="rect1" presStyleLbl="tr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369FAE-5059-418A-BC3F-2923BA7845CA}" type="pres">
      <dgm:prSet presAssocID="{293D6E8F-120D-4805-AF1D-041072E62F7F}" presName="rect2" presStyleLbl="fgImgPlace1" presStyleIdx="0" presStyleCnt="5"/>
      <dgm:spPr/>
    </dgm:pt>
    <dgm:pt modelId="{7334F0DE-B627-4330-983C-D4100EB0F579}" type="pres">
      <dgm:prSet presAssocID="{09819126-F2EA-4DA9-BC7F-73E5B9999C51}" presName="sibTrans" presStyleCnt="0"/>
      <dgm:spPr/>
    </dgm:pt>
    <dgm:pt modelId="{DAD8E0F4-C4A3-498C-8E80-5198D5086DCD}" type="pres">
      <dgm:prSet presAssocID="{DA1C14F7-7755-443C-9F55-FE17B1E8242A}" presName="composite" presStyleCnt="0"/>
      <dgm:spPr/>
    </dgm:pt>
    <dgm:pt modelId="{6417C2AB-1F6F-4593-9B9E-CC6AC8421755}" type="pres">
      <dgm:prSet presAssocID="{DA1C14F7-7755-443C-9F55-FE17B1E8242A}" presName="rect1" presStyleLbl="tr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C744C1-54E3-4364-9A49-C65D8403527E}" type="pres">
      <dgm:prSet presAssocID="{DA1C14F7-7755-443C-9F55-FE17B1E8242A}" presName="rect2" presStyleLbl="fgImgPlace1" presStyleIdx="1" presStyleCnt="5"/>
      <dgm:spPr/>
    </dgm:pt>
    <dgm:pt modelId="{6BC8A769-1D15-47D5-A664-48D6C1197AAB}" type="pres">
      <dgm:prSet presAssocID="{560CDD1C-E145-40B8-B23A-F9772B51B3C2}" presName="sibTrans" presStyleCnt="0"/>
      <dgm:spPr/>
    </dgm:pt>
    <dgm:pt modelId="{5EF03A75-D1E3-45F5-9C49-FDFD8E6D0194}" type="pres">
      <dgm:prSet presAssocID="{B058443E-ECC7-42C0-ADC7-63E67653EF5E}" presName="composite" presStyleCnt="0"/>
      <dgm:spPr/>
    </dgm:pt>
    <dgm:pt modelId="{DC1B722C-1C98-48AC-BF39-568BACF6FD7F}" type="pres">
      <dgm:prSet presAssocID="{B058443E-ECC7-42C0-ADC7-63E67653EF5E}" presName="rect1" presStyleLbl="trAlignAcc1" presStyleIdx="2" presStyleCnt="5" custLinFactNeighborX="1204" custLinFactNeighborY="-6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C008A5-074B-4664-B916-54726DAFF1F6}" type="pres">
      <dgm:prSet presAssocID="{B058443E-ECC7-42C0-ADC7-63E67653EF5E}" presName="rect2" presStyleLbl="fgImgPlace1" presStyleIdx="2" presStyleCnt="5"/>
      <dgm:spPr/>
    </dgm:pt>
    <dgm:pt modelId="{B38F1FA8-1DBB-42B6-8C95-0C90CD988564}" type="pres">
      <dgm:prSet presAssocID="{BD2BD1D5-892B-4A81-B08C-0133F694F4D3}" presName="sibTrans" presStyleCnt="0"/>
      <dgm:spPr/>
    </dgm:pt>
    <dgm:pt modelId="{D7BAA25B-3836-480C-90C5-2712E546F3E4}" type="pres">
      <dgm:prSet presAssocID="{9EF949BA-1F1A-4010-A3FD-C0C1C72F58F7}" presName="composite" presStyleCnt="0"/>
      <dgm:spPr/>
    </dgm:pt>
    <dgm:pt modelId="{6D4814DB-4E53-4756-8B9B-DBA2F9BA1FB6}" type="pres">
      <dgm:prSet presAssocID="{9EF949BA-1F1A-4010-A3FD-C0C1C72F58F7}" presName="rect1" presStyleLbl="tr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835C50-5D2C-4C04-824E-E923275614D6}" type="pres">
      <dgm:prSet presAssocID="{9EF949BA-1F1A-4010-A3FD-C0C1C72F58F7}" presName="rect2" presStyleLbl="fgImgPlace1" presStyleIdx="3" presStyleCnt="5"/>
      <dgm:spPr/>
    </dgm:pt>
    <dgm:pt modelId="{A10D4522-AAC7-4FA4-92B0-5E8B331038A6}" type="pres">
      <dgm:prSet presAssocID="{454541FF-9316-45FF-AA1C-C6781AA35007}" presName="sibTrans" presStyleCnt="0"/>
      <dgm:spPr/>
    </dgm:pt>
    <dgm:pt modelId="{7E99E036-B313-4900-96F3-B508B63D37CA}" type="pres">
      <dgm:prSet presAssocID="{1C006A1F-29F4-426B-9836-7901A5ADE374}" presName="composite" presStyleCnt="0"/>
      <dgm:spPr/>
    </dgm:pt>
    <dgm:pt modelId="{5B27080D-885A-436A-A78F-F6E1F24EBDB4}" type="pres">
      <dgm:prSet presAssocID="{1C006A1F-29F4-426B-9836-7901A5ADE374}" presName="rect1" presStyleLbl="trAlignAcc1" presStyleIdx="4" presStyleCnt="5" custLinFactNeighborX="-2006" custLinFactNeighborY="-44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8FED33-226E-4BA1-877A-508734386274}" type="pres">
      <dgm:prSet presAssocID="{1C006A1F-29F4-426B-9836-7901A5ADE374}" presName="rect2" presStyleLbl="fgImgPlace1" presStyleIdx="4" presStyleCnt="5"/>
      <dgm:spPr/>
    </dgm:pt>
  </dgm:ptLst>
  <dgm:cxnLst>
    <dgm:cxn modelId="{6CAD23F2-C50A-45D8-A8FB-42C57E290794}" srcId="{16D1C7AC-9D33-402C-8363-FF5FA7307F37}" destId="{9EF949BA-1F1A-4010-A3FD-C0C1C72F58F7}" srcOrd="3" destOrd="0" parTransId="{6A4FD6D6-B20D-4574-A797-9E9E3C59E113}" sibTransId="{454541FF-9316-45FF-AA1C-C6781AA35007}"/>
    <dgm:cxn modelId="{79177F91-8300-498D-9DE2-F13C0B8F1FE8}" type="presOf" srcId="{B058443E-ECC7-42C0-ADC7-63E67653EF5E}" destId="{DC1B722C-1C98-48AC-BF39-568BACF6FD7F}" srcOrd="0" destOrd="0" presId="urn:microsoft.com/office/officeart/2008/layout/PictureStrips"/>
    <dgm:cxn modelId="{67C6D828-1BB2-415E-9384-137D72AA7E79}" srcId="{16D1C7AC-9D33-402C-8363-FF5FA7307F37}" destId="{293D6E8F-120D-4805-AF1D-041072E62F7F}" srcOrd="0" destOrd="0" parTransId="{9188D060-393A-4C92-AB8B-CB1E288C1368}" sibTransId="{09819126-F2EA-4DA9-BC7F-73E5B9999C51}"/>
    <dgm:cxn modelId="{3EBA5410-EC76-4382-96A5-5174203CCE24}" srcId="{16D1C7AC-9D33-402C-8363-FF5FA7307F37}" destId="{B058443E-ECC7-42C0-ADC7-63E67653EF5E}" srcOrd="2" destOrd="0" parTransId="{8516A4D8-EB75-4AFC-B8F6-C140F3EDA0BE}" sibTransId="{BD2BD1D5-892B-4A81-B08C-0133F694F4D3}"/>
    <dgm:cxn modelId="{042B127D-24CE-4735-AB91-67BED06CB440}" type="presOf" srcId="{293D6E8F-120D-4805-AF1D-041072E62F7F}" destId="{71E3A3D0-26B7-4062-85AC-813FA40B3C30}" srcOrd="0" destOrd="0" presId="urn:microsoft.com/office/officeart/2008/layout/PictureStrips"/>
    <dgm:cxn modelId="{D136369F-AE58-4759-9376-B44B51B8DBE5}" type="presOf" srcId="{DA1C14F7-7755-443C-9F55-FE17B1E8242A}" destId="{6417C2AB-1F6F-4593-9B9E-CC6AC8421755}" srcOrd="0" destOrd="0" presId="urn:microsoft.com/office/officeart/2008/layout/PictureStrips"/>
    <dgm:cxn modelId="{BD324797-7119-4015-9E4D-DE40DEFBC5A3}" type="presOf" srcId="{9EF949BA-1F1A-4010-A3FD-C0C1C72F58F7}" destId="{6D4814DB-4E53-4756-8B9B-DBA2F9BA1FB6}" srcOrd="0" destOrd="0" presId="urn:microsoft.com/office/officeart/2008/layout/PictureStrips"/>
    <dgm:cxn modelId="{0CE943C2-AC96-462B-B89E-264DA63B6440}" srcId="{16D1C7AC-9D33-402C-8363-FF5FA7307F37}" destId="{1C006A1F-29F4-426B-9836-7901A5ADE374}" srcOrd="4" destOrd="0" parTransId="{A8CCE255-0EA0-4F6B-BB5F-7A724E48ACA3}" sibTransId="{FD6A0F1A-CD26-4D5D-8EF8-3C657A4ACB51}"/>
    <dgm:cxn modelId="{C790BC8A-6F10-458B-82BF-F6B4FE339BF1}" srcId="{16D1C7AC-9D33-402C-8363-FF5FA7307F37}" destId="{DA1C14F7-7755-443C-9F55-FE17B1E8242A}" srcOrd="1" destOrd="0" parTransId="{4819AF27-0594-495C-A924-6DED1F36C4E9}" sibTransId="{560CDD1C-E145-40B8-B23A-F9772B51B3C2}"/>
    <dgm:cxn modelId="{E54B3933-220C-4678-BBB9-B6E6527D3187}" type="presOf" srcId="{1C006A1F-29F4-426B-9836-7901A5ADE374}" destId="{5B27080D-885A-436A-A78F-F6E1F24EBDB4}" srcOrd="0" destOrd="0" presId="urn:microsoft.com/office/officeart/2008/layout/PictureStrips"/>
    <dgm:cxn modelId="{293EF285-BE33-47CB-872E-F8F668460AC3}" type="presOf" srcId="{16D1C7AC-9D33-402C-8363-FF5FA7307F37}" destId="{6B640456-8678-47E1-90AA-095359F75907}" srcOrd="0" destOrd="0" presId="urn:microsoft.com/office/officeart/2008/layout/PictureStrips"/>
    <dgm:cxn modelId="{D5314E3A-AE35-4353-B0F0-3A94A8FD43C2}" type="presParOf" srcId="{6B640456-8678-47E1-90AA-095359F75907}" destId="{414DBF2F-F428-4E4B-868F-3C68421086D2}" srcOrd="0" destOrd="0" presId="urn:microsoft.com/office/officeart/2008/layout/PictureStrips"/>
    <dgm:cxn modelId="{D78C7191-34C6-4C17-8555-A2E6143A3E7C}" type="presParOf" srcId="{414DBF2F-F428-4E4B-868F-3C68421086D2}" destId="{71E3A3D0-26B7-4062-85AC-813FA40B3C30}" srcOrd="0" destOrd="0" presId="urn:microsoft.com/office/officeart/2008/layout/PictureStrips"/>
    <dgm:cxn modelId="{CE83C312-7926-431F-AEFE-2A098D6758B3}" type="presParOf" srcId="{414DBF2F-F428-4E4B-868F-3C68421086D2}" destId="{18369FAE-5059-418A-BC3F-2923BA7845CA}" srcOrd="1" destOrd="0" presId="urn:microsoft.com/office/officeart/2008/layout/PictureStrips"/>
    <dgm:cxn modelId="{30711575-4DAF-4566-B3BF-7DF992DC95F8}" type="presParOf" srcId="{6B640456-8678-47E1-90AA-095359F75907}" destId="{7334F0DE-B627-4330-983C-D4100EB0F579}" srcOrd="1" destOrd="0" presId="urn:microsoft.com/office/officeart/2008/layout/PictureStrips"/>
    <dgm:cxn modelId="{7A29C780-8B00-42E2-8359-E67BE7C4203B}" type="presParOf" srcId="{6B640456-8678-47E1-90AA-095359F75907}" destId="{DAD8E0F4-C4A3-498C-8E80-5198D5086DCD}" srcOrd="2" destOrd="0" presId="urn:microsoft.com/office/officeart/2008/layout/PictureStrips"/>
    <dgm:cxn modelId="{3B7D68CF-F37A-4D2D-A974-59F2517D4680}" type="presParOf" srcId="{DAD8E0F4-C4A3-498C-8E80-5198D5086DCD}" destId="{6417C2AB-1F6F-4593-9B9E-CC6AC8421755}" srcOrd="0" destOrd="0" presId="urn:microsoft.com/office/officeart/2008/layout/PictureStrips"/>
    <dgm:cxn modelId="{C95F2F0E-3659-4736-9A19-6C0B271DE56C}" type="presParOf" srcId="{DAD8E0F4-C4A3-498C-8E80-5198D5086DCD}" destId="{6FC744C1-54E3-4364-9A49-C65D8403527E}" srcOrd="1" destOrd="0" presId="urn:microsoft.com/office/officeart/2008/layout/PictureStrips"/>
    <dgm:cxn modelId="{C8136431-A645-45ED-B6C4-342BA1DDA13D}" type="presParOf" srcId="{6B640456-8678-47E1-90AA-095359F75907}" destId="{6BC8A769-1D15-47D5-A664-48D6C1197AAB}" srcOrd="3" destOrd="0" presId="urn:microsoft.com/office/officeart/2008/layout/PictureStrips"/>
    <dgm:cxn modelId="{D9D22C49-57BE-472A-B21C-ECD5B03FC5E4}" type="presParOf" srcId="{6B640456-8678-47E1-90AA-095359F75907}" destId="{5EF03A75-D1E3-45F5-9C49-FDFD8E6D0194}" srcOrd="4" destOrd="0" presId="urn:microsoft.com/office/officeart/2008/layout/PictureStrips"/>
    <dgm:cxn modelId="{5F26A1B2-1FD1-4D99-A47C-34D7EA1FFE15}" type="presParOf" srcId="{5EF03A75-D1E3-45F5-9C49-FDFD8E6D0194}" destId="{DC1B722C-1C98-48AC-BF39-568BACF6FD7F}" srcOrd="0" destOrd="0" presId="urn:microsoft.com/office/officeart/2008/layout/PictureStrips"/>
    <dgm:cxn modelId="{17968627-95C9-4CEA-ADE0-D632B40A948F}" type="presParOf" srcId="{5EF03A75-D1E3-45F5-9C49-FDFD8E6D0194}" destId="{AFC008A5-074B-4664-B916-54726DAFF1F6}" srcOrd="1" destOrd="0" presId="urn:microsoft.com/office/officeart/2008/layout/PictureStrips"/>
    <dgm:cxn modelId="{B79BB502-2DFE-46D3-AA32-4F61D6CB3A04}" type="presParOf" srcId="{6B640456-8678-47E1-90AA-095359F75907}" destId="{B38F1FA8-1DBB-42B6-8C95-0C90CD988564}" srcOrd="5" destOrd="0" presId="urn:microsoft.com/office/officeart/2008/layout/PictureStrips"/>
    <dgm:cxn modelId="{C5A4B783-F7FB-4D62-B430-22FF63EF5895}" type="presParOf" srcId="{6B640456-8678-47E1-90AA-095359F75907}" destId="{D7BAA25B-3836-480C-90C5-2712E546F3E4}" srcOrd="6" destOrd="0" presId="urn:microsoft.com/office/officeart/2008/layout/PictureStrips"/>
    <dgm:cxn modelId="{A877C7CA-463B-4890-81DF-855DB0393D15}" type="presParOf" srcId="{D7BAA25B-3836-480C-90C5-2712E546F3E4}" destId="{6D4814DB-4E53-4756-8B9B-DBA2F9BA1FB6}" srcOrd="0" destOrd="0" presId="urn:microsoft.com/office/officeart/2008/layout/PictureStrips"/>
    <dgm:cxn modelId="{80C62BFE-E4F0-408D-B12B-ED068E581661}" type="presParOf" srcId="{D7BAA25B-3836-480C-90C5-2712E546F3E4}" destId="{C1835C50-5D2C-4C04-824E-E923275614D6}" srcOrd="1" destOrd="0" presId="urn:microsoft.com/office/officeart/2008/layout/PictureStrips"/>
    <dgm:cxn modelId="{7368038C-57B4-497A-91EB-3D85E0684C85}" type="presParOf" srcId="{6B640456-8678-47E1-90AA-095359F75907}" destId="{A10D4522-AAC7-4FA4-92B0-5E8B331038A6}" srcOrd="7" destOrd="0" presId="urn:microsoft.com/office/officeart/2008/layout/PictureStrips"/>
    <dgm:cxn modelId="{B3CA910B-11EF-4AF1-BB47-3FC128EBCC9E}" type="presParOf" srcId="{6B640456-8678-47E1-90AA-095359F75907}" destId="{7E99E036-B313-4900-96F3-B508B63D37CA}" srcOrd="8" destOrd="0" presId="urn:microsoft.com/office/officeart/2008/layout/PictureStrips"/>
    <dgm:cxn modelId="{50601006-13C3-45A1-A39E-395C4D90732C}" type="presParOf" srcId="{7E99E036-B313-4900-96F3-B508B63D37CA}" destId="{5B27080D-885A-436A-A78F-F6E1F24EBDB4}" srcOrd="0" destOrd="0" presId="urn:microsoft.com/office/officeart/2008/layout/PictureStrips"/>
    <dgm:cxn modelId="{97549251-4741-4C30-88E2-BE3FC04EFB4D}" type="presParOf" srcId="{7E99E036-B313-4900-96F3-B508B63D37CA}" destId="{1C8FED33-226E-4BA1-877A-50873438627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E1F52A-240A-4AAF-B148-9B017A6F6796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038B92-3CEC-4A0D-9AA9-92FE66F37921}">
      <dgm:prSet phldrT="[Текст]"/>
      <dgm:spPr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latin typeface="Arial" panose="020B0604020202020204" pitchFamily="34" charset="0"/>
              <a:cs typeface="Arial" panose="020B0604020202020204" pitchFamily="34" charset="0"/>
            </a:rPr>
            <a:t>Штатная численность службы</a:t>
          </a:r>
          <a:endParaRPr lang="ru-RU" dirty="0"/>
        </a:p>
      </dgm:t>
    </dgm:pt>
    <dgm:pt modelId="{AF141297-BBB0-43AC-9299-C2146BDB90DB}" type="parTrans" cxnId="{3F6A901F-6170-4564-8CDE-636E85CB9E6E}">
      <dgm:prSet/>
      <dgm:spPr/>
      <dgm:t>
        <a:bodyPr/>
        <a:lstStyle/>
        <a:p>
          <a:endParaRPr lang="ru-RU"/>
        </a:p>
      </dgm:t>
    </dgm:pt>
    <dgm:pt modelId="{65211B6A-FFD1-47FB-943B-5597CA75CB35}" type="sibTrans" cxnId="{3F6A901F-6170-4564-8CDE-636E85CB9E6E}">
      <dgm:prSet/>
      <dgm:spPr/>
      <dgm:t>
        <a:bodyPr/>
        <a:lstStyle/>
        <a:p>
          <a:endParaRPr lang="ru-RU"/>
        </a:p>
      </dgm:t>
    </dgm:pt>
    <dgm:pt modelId="{0452F78B-2515-49DC-A4D7-580E899D950D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spcAft>
              <a:spcPts val="0"/>
            </a:spcAft>
          </a:pPr>
          <a:r>
            <a:rPr lang="ru-RU" sz="2800" dirty="0" smtClean="0"/>
            <a:t>Специалист              по работе                 с семьёй  </a:t>
          </a:r>
        </a:p>
        <a:p>
          <a:pPr>
            <a:spcAft>
              <a:spcPts val="0"/>
            </a:spcAft>
          </a:pPr>
          <a:r>
            <a:rPr lang="ru-RU" sz="2800" dirty="0" smtClean="0"/>
            <a:t>2 шт. ед.</a:t>
          </a:r>
          <a:endParaRPr lang="ru-RU" sz="2800" dirty="0"/>
        </a:p>
      </dgm:t>
    </dgm:pt>
    <dgm:pt modelId="{2FEE0506-D951-4A9F-8082-85E3B3644EDA}" type="parTrans" cxnId="{B05D322B-E640-4DD4-A17E-0596B639BFB2}">
      <dgm:prSet/>
      <dgm:spPr/>
      <dgm:t>
        <a:bodyPr/>
        <a:lstStyle/>
        <a:p>
          <a:endParaRPr lang="ru-RU"/>
        </a:p>
      </dgm:t>
    </dgm:pt>
    <dgm:pt modelId="{E273284F-4B86-4C90-A423-415153265D70}" type="sibTrans" cxnId="{B05D322B-E640-4DD4-A17E-0596B639BFB2}">
      <dgm:prSet/>
      <dgm:spPr/>
      <dgm:t>
        <a:bodyPr/>
        <a:lstStyle/>
        <a:p>
          <a:endParaRPr lang="ru-RU"/>
        </a:p>
      </dgm:t>
    </dgm:pt>
    <dgm:pt modelId="{C705BB0D-FEE0-4C89-B6D9-43229AB152C8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800" dirty="0" smtClean="0"/>
            <a:t>Психолог                            1 шт. ед. </a:t>
          </a:r>
          <a:endParaRPr lang="ru-RU" sz="2800" dirty="0"/>
        </a:p>
      </dgm:t>
    </dgm:pt>
    <dgm:pt modelId="{B54CAEF1-95BD-4B37-AAA3-4C68D6B9699F}" type="parTrans" cxnId="{9DBF2E6D-7389-42DD-8DDD-74BF2FF75424}">
      <dgm:prSet/>
      <dgm:spPr/>
      <dgm:t>
        <a:bodyPr/>
        <a:lstStyle/>
        <a:p>
          <a:endParaRPr lang="ru-RU"/>
        </a:p>
      </dgm:t>
    </dgm:pt>
    <dgm:pt modelId="{B3226669-5167-41FB-BC95-48CB8091B4F5}" type="sibTrans" cxnId="{9DBF2E6D-7389-42DD-8DDD-74BF2FF75424}">
      <dgm:prSet/>
      <dgm:spPr/>
      <dgm:t>
        <a:bodyPr/>
        <a:lstStyle/>
        <a:p>
          <a:endParaRPr lang="ru-RU"/>
        </a:p>
      </dgm:t>
    </dgm:pt>
    <dgm:pt modelId="{AF5D3552-9F50-4B96-B06E-8D06932F7D54}" type="pres">
      <dgm:prSet presAssocID="{69E1F52A-240A-4AAF-B148-9B017A6F679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2BCA31-C2FD-47F6-B178-7F958030026D}" type="pres">
      <dgm:prSet presAssocID="{9C038B92-3CEC-4A0D-9AA9-92FE66F37921}" presName="roof" presStyleLbl="dkBgShp" presStyleIdx="0" presStyleCnt="2" custLinFactNeighborX="8283" custLinFactNeighborY="-4281"/>
      <dgm:spPr/>
      <dgm:t>
        <a:bodyPr/>
        <a:lstStyle/>
        <a:p>
          <a:endParaRPr lang="ru-RU"/>
        </a:p>
      </dgm:t>
    </dgm:pt>
    <dgm:pt modelId="{298EDA40-FC9A-4253-A74E-921CBB572C0F}" type="pres">
      <dgm:prSet presAssocID="{9C038B92-3CEC-4A0D-9AA9-92FE66F37921}" presName="pillars" presStyleCnt="0"/>
      <dgm:spPr/>
    </dgm:pt>
    <dgm:pt modelId="{DEC3C916-8D7B-4716-A101-BD028DD67A6E}" type="pres">
      <dgm:prSet presAssocID="{9C038B92-3CEC-4A0D-9AA9-92FE66F37921}" presName="pillar1" presStyleLbl="node1" presStyleIdx="0" presStyleCnt="2" custLinFactNeighborX="417" custLinFactNeighborY="19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711AB2-E143-4322-9914-075DD0B7C368}" type="pres">
      <dgm:prSet presAssocID="{C705BB0D-FEE0-4C89-B6D9-43229AB152C8}" presName="pillarX" presStyleLbl="node1" presStyleIdx="1" presStyleCnt="2" custLinFactNeighborX="417" custLinFactNeighborY="19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B719DF-161C-4EB2-896F-02C14BE6FAB4}" type="pres">
      <dgm:prSet presAssocID="{9C038B92-3CEC-4A0D-9AA9-92FE66F37921}" presName="base" presStyleLbl="dkBgShp" presStyleIdx="1" presStyleCnt="2"/>
      <dgm:spPr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</dgm:ptLst>
  <dgm:cxnLst>
    <dgm:cxn modelId="{3F6A901F-6170-4564-8CDE-636E85CB9E6E}" srcId="{69E1F52A-240A-4AAF-B148-9B017A6F6796}" destId="{9C038B92-3CEC-4A0D-9AA9-92FE66F37921}" srcOrd="0" destOrd="0" parTransId="{AF141297-BBB0-43AC-9299-C2146BDB90DB}" sibTransId="{65211B6A-FFD1-47FB-943B-5597CA75CB35}"/>
    <dgm:cxn modelId="{FF746EB5-F100-4836-A741-78CBDC9D6FB7}" type="presOf" srcId="{69E1F52A-240A-4AAF-B148-9B017A6F6796}" destId="{AF5D3552-9F50-4B96-B06E-8D06932F7D54}" srcOrd="0" destOrd="0" presId="urn:microsoft.com/office/officeart/2005/8/layout/hList3"/>
    <dgm:cxn modelId="{F13339E3-2A8A-4BB0-8B67-E3A6C03F4630}" type="presOf" srcId="{9C038B92-3CEC-4A0D-9AA9-92FE66F37921}" destId="{ED2BCA31-C2FD-47F6-B178-7F958030026D}" srcOrd="0" destOrd="0" presId="urn:microsoft.com/office/officeart/2005/8/layout/hList3"/>
    <dgm:cxn modelId="{B74666F1-FF36-485D-9854-3E9CCFD6D364}" type="presOf" srcId="{C705BB0D-FEE0-4C89-B6D9-43229AB152C8}" destId="{C8711AB2-E143-4322-9914-075DD0B7C368}" srcOrd="0" destOrd="0" presId="urn:microsoft.com/office/officeart/2005/8/layout/hList3"/>
    <dgm:cxn modelId="{B05D322B-E640-4DD4-A17E-0596B639BFB2}" srcId="{9C038B92-3CEC-4A0D-9AA9-92FE66F37921}" destId="{0452F78B-2515-49DC-A4D7-580E899D950D}" srcOrd="0" destOrd="0" parTransId="{2FEE0506-D951-4A9F-8082-85E3B3644EDA}" sibTransId="{E273284F-4B86-4C90-A423-415153265D70}"/>
    <dgm:cxn modelId="{6B7B3D81-98BE-4BFA-A6D5-FF258287E40A}" type="presOf" srcId="{0452F78B-2515-49DC-A4D7-580E899D950D}" destId="{DEC3C916-8D7B-4716-A101-BD028DD67A6E}" srcOrd="0" destOrd="0" presId="urn:microsoft.com/office/officeart/2005/8/layout/hList3"/>
    <dgm:cxn modelId="{9DBF2E6D-7389-42DD-8DDD-74BF2FF75424}" srcId="{9C038B92-3CEC-4A0D-9AA9-92FE66F37921}" destId="{C705BB0D-FEE0-4C89-B6D9-43229AB152C8}" srcOrd="1" destOrd="0" parTransId="{B54CAEF1-95BD-4B37-AAA3-4C68D6B9699F}" sibTransId="{B3226669-5167-41FB-BC95-48CB8091B4F5}"/>
    <dgm:cxn modelId="{9F8A5ADC-EC42-4B7B-B6A6-696F4E77B9CD}" type="presParOf" srcId="{AF5D3552-9F50-4B96-B06E-8D06932F7D54}" destId="{ED2BCA31-C2FD-47F6-B178-7F958030026D}" srcOrd="0" destOrd="0" presId="urn:microsoft.com/office/officeart/2005/8/layout/hList3"/>
    <dgm:cxn modelId="{899A80DE-B31A-48F8-9EE2-620DCD118468}" type="presParOf" srcId="{AF5D3552-9F50-4B96-B06E-8D06932F7D54}" destId="{298EDA40-FC9A-4253-A74E-921CBB572C0F}" srcOrd="1" destOrd="0" presId="urn:microsoft.com/office/officeart/2005/8/layout/hList3"/>
    <dgm:cxn modelId="{BB88073D-0E4B-4F98-9945-E16A15DA6182}" type="presParOf" srcId="{298EDA40-FC9A-4253-A74E-921CBB572C0F}" destId="{DEC3C916-8D7B-4716-A101-BD028DD67A6E}" srcOrd="0" destOrd="0" presId="urn:microsoft.com/office/officeart/2005/8/layout/hList3"/>
    <dgm:cxn modelId="{08842516-F7DE-49A7-9063-A6EB44AE8CCF}" type="presParOf" srcId="{298EDA40-FC9A-4253-A74E-921CBB572C0F}" destId="{C8711AB2-E143-4322-9914-075DD0B7C368}" srcOrd="1" destOrd="0" presId="urn:microsoft.com/office/officeart/2005/8/layout/hList3"/>
    <dgm:cxn modelId="{578FB55E-95BC-4B1D-BBC3-00C648F643A2}" type="presParOf" srcId="{AF5D3552-9F50-4B96-B06E-8D06932F7D54}" destId="{4DB719DF-161C-4EB2-896F-02C14BE6FAB4}" srcOrd="2" destOrd="0" presId="urn:microsoft.com/office/officeart/2005/8/layout/hList3"/>
  </dgm:cxnLst>
  <dgm:bg>
    <a:solidFill>
      <a:schemeClr val="accent5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04C21DE-F16A-4411-9FA4-F50BE744FCED}" type="doc">
      <dgm:prSet loTypeId="urn:microsoft.com/office/officeart/2005/8/layout/vProcess5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D368CE-9A66-49F3-BB44-C8D62EC7077F}">
      <dgm:prSet phldrT="[Текст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2100" dirty="0" smtClean="0">
              <a:solidFill>
                <a:schemeClr val="accent5">
                  <a:lumMod val="50000"/>
                </a:schemeClr>
              </a:solidFill>
            </a:rPr>
            <a:t>Прием и регистрация сообщения о детях и семьях с детьми, нуждающихся в социальном обслуживании, социальном сопровождении и социальной поддержке </a:t>
          </a:r>
          <a:endParaRPr lang="ru-RU" sz="2100" dirty="0">
            <a:solidFill>
              <a:schemeClr val="accent5">
                <a:lumMod val="50000"/>
              </a:schemeClr>
            </a:solidFill>
          </a:endParaRPr>
        </a:p>
      </dgm:t>
    </dgm:pt>
    <dgm:pt modelId="{FC3C02A6-08A6-4AC6-9CC4-DA3D3F455F7F}" type="parTrans" cxnId="{FAE86841-93A1-4237-B4E8-D62406FE1F5F}">
      <dgm:prSet/>
      <dgm:spPr/>
      <dgm:t>
        <a:bodyPr/>
        <a:lstStyle/>
        <a:p>
          <a:endParaRPr lang="ru-RU"/>
        </a:p>
      </dgm:t>
    </dgm:pt>
    <dgm:pt modelId="{12C5DE6B-559F-4FDD-AED8-D7901A784447}" type="sibTrans" cxnId="{FAE86841-93A1-4237-B4E8-D62406FE1F5F}">
      <dgm:prSet/>
      <dgm:spPr>
        <a:solidFill>
          <a:schemeClr val="accent1">
            <a:lumMod val="75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8AE626D2-C7A8-4B25-ACB4-DED51F18F1C1}">
      <dgm:prSet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2100" dirty="0" smtClean="0">
              <a:solidFill>
                <a:schemeClr val="accent5">
                  <a:lumMod val="50000"/>
                </a:schemeClr>
              </a:solidFill>
            </a:rPr>
            <a:t>Оказание информационно-консультативной помощи</a:t>
          </a:r>
          <a:endParaRPr lang="ru-RU" sz="2100" dirty="0">
            <a:solidFill>
              <a:schemeClr val="accent5">
                <a:lumMod val="50000"/>
              </a:schemeClr>
            </a:solidFill>
          </a:endParaRPr>
        </a:p>
      </dgm:t>
    </dgm:pt>
    <dgm:pt modelId="{023F0074-F973-4728-BB66-9426ACA74B19}" type="parTrans" cxnId="{32485D60-D3D9-4B7D-A4B1-A523CB42A37E}">
      <dgm:prSet/>
      <dgm:spPr/>
      <dgm:t>
        <a:bodyPr/>
        <a:lstStyle/>
        <a:p>
          <a:endParaRPr lang="ru-RU"/>
        </a:p>
      </dgm:t>
    </dgm:pt>
    <dgm:pt modelId="{194AE011-1A2A-47C5-84CF-A62E1B2796C2}" type="sibTrans" cxnId="{32485D60-D3D9-4B7D-A4B1-A523CB42A37E}">
      <dgm:prSet/>
      <dgm:spPr>
        <a:solidFill>
          <a:schemeClr val="accent1">
            <a:lumMod val="75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E9B286F2-2C56-4A43-A798-5859E76657FA}">
      <dgm:prSet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2100" dirty="0" smtClean="0">
              <a:solidFill>
                <a:schemeClr val="accent5">
                  <a:lumMod val="50000"/>
                </a:schemeClr>
              </a:solidFill>
            </a:rPr>
            <a:t>Выезд команды специалистов в семью для выяснения проблем и оказания оперативной комплексной помощи</a:t>
          </a:r>
          <a:endParaRPr lang="ru-RU" sz="2100" dirty="0">
            <a:solidFill>
              <a:schemeClr val="accent5">
                <a:lumMod val="50000"/>
              </a:schemeClr>
            </a:solidFill>
          </a:endParaRPr>
        </a:p>
      </dgm:t>
    </dgm:pt>
    <dgm:pt modelId="{1C1A6888-5329-4F45-8A10-969C92D99CD8}" type="parTrans" cxnId="{D8B43EE6-9FEF-4FB7-AF2C-AAFBCE41F22B}">
      <dgm:prSet/>
      <dgm:spPr/>
      <dgm:t>
        <a:bodyPr/>
        <a:lstStyle/>
        <a:p>
          <a:endParaRPr lang="ru-RU"/>
        </a:p>
      </dgm:t>
    </dgm:pt>
    <dgm:pt modelId="{23060E6C-E5B4-428A-9BA6-B3D1266E33E6}" type="sibTrans" cxnId="{D8B43EE6-9FEF-4FB7-AF2C-AAFBCE41F22B}">
      <dgm:prSet/>
      <dgm:spPr>
        <a:solidFill>
          <a:schemeClr val="accent1">
            <a:lumMod val="75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B1C5D7E5-9565-4EE0-8D66-AEE9D631D98F}">
      <dgm:prSet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2100" dirty="0" smtClean="0">
              <a:solidFill>
                <a:schemeClr val="accent5">
                  <a:lumMod val="50000"/>
                </a:schemeClr>
              </a:solidFill>
            </a:rPr>
            <a:t>Формирование команды из числа представителей субъектов системы профилактики и определение экстренности выезда</a:t>
          </a:r>
          <a:endParaRPr lang="ru-RU" sz="2100" dirty="0">
            <a:solidFill>
              <a:schemeClr val="accent5">
                <a:lumMod val="50000"/>
              </a:schemeClr>
            </a:solidFill>
          </a:endParaRPr>
        </a:p>
      </dgm:t>
    </dgm:pt>
    <dgm:pt modelId="{A79F429A-D2AB-4D9B-AD8E-443F659EF775}" type="parTrans" cxnId="{CBD072E2-1700-4937-8179-F0D1C867A645}">
      <dgm:prSet/>
      <dgm:spPr/>
      <dgm:t>
        <a:bodyPr/>
        <a:lstStyle/>
        <a:p>
          <a:endParaRPr lang="ru-RU"/>
        </a:p>
      </dgm:t>
    </dgm:pt>
    <dgm:pt modelId="{5A860E7A-3A4A-41BE-9435-609B8E2334A7}" type="sibTrans" cxnId="{CBD072E2-1700-4937-8179-F0D1C867A645}">
      <dgm:prSet/>
      <dgm:spPr>
        <a:solidFill>
          <a:schemeClr val="accent1">
            <a:lumMod val="75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06F6EAAC-F2E6-417F-AB49-773F19551430}">
      <dgm:prSet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2100" dirty="0" smtClean="0">
              <a:solidFill>
                <a:schemeClr val="accent5">
                  <a:lumMod val="50000"/>
                </a:schemeClr>
              </a:solidFill>
            </a:rPr>
            <a:t>Определение необходимости социального сопровождения     и команды специалистов</a:t>
          </a:r>
          <a:endParaRPr lang="ru-RU" sz="2100" dirty="0">
            <a:solidFill>
              <a:schemeClr val="accent5">
                <a:lumMod val="50000"/>
              </a:schemeClr>
            </a:solidFill>
          </a:endParaRPr>
        </a:p>
      </dgm:t>
    </dgm:pt>
    <dgm:pt modelId="{1A5E465B-4EE1-456D-B4F3-2F1A514AE5AE}" type="parTrans" cxnId="{12A55C19-97CB-4166-B2DA-2EF80E99C533}">
      <dgm:prSet/>
      <dgm:spPr/>
      <dgm:t>
        <a:bodyPr/>
        <a:lstStyle/>
        <a:p>
          <a:endParaRPr lang="ru-RU"/>
        </a:p>
      </dgm:t>
    </dgm:pt>
    <dgm:pt modelId="{2A7AE336-8864-4B6C-9006-ECAB72487E16}" type="sibTrans" cxnId="{12A55C19-97CB-4166-B2DA-2EF80E99C533}">
      <dgm:prSet/>
      <dgm:spPr/>
      <dgm:t>
        <a:bodyPr/>
        <a:lstStyle/>
        <a:p>
          <a:endParaRPr lang="ru-RU"/>
        </a:p>
      </dgm:t>
    </dgm:pt>
    <dgm:pt modelId="{72BC7C38-53C4-434F-817C-89FE03425B3B}" type="pres">
      <dgm:prSet presAssocID="{F04C21DE-F16A-4411-9FA4-F50BE744FCE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5EB9C9-16D8-4AEB-848C-F8D6328B65F7}" type="pres">
      <dgm:prSet presAssocID="{F04C21DE-F16A-4411-9FA4-F50BE744FCED}" presName="dummyMaxCanvas" presStyleCnt="0">
        <dgm:presLayoutVars/>
      </dgm:prSet>
      <dgm:spPr/>
    </dgm:pt>
    <dgm:pt modelId="{E1524251-953D-4A62-A8EE-B4BCD9C480F3}" type="pres">
      <dgm:prSet presAssocID="{F04C21DE-F16A-4411-9FA4-F50BE744FCED}" presName="FiveNodes_1" presStyleLbl="node1" presStyleIdx="0" presStyleCnt="5" custScaleX="103516" custScaleY="105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A34C5C-59AB-44CF-8FCF-1EF15210AD81}" type="pres">
      <dgm:prSet presAssocID="{F04C21DE-F16A-4411-9FA4-F50BE744FCED}" presName="FiveNodes_2" presStyleLbl="node1" presStyleIdx="1" presStyleCnt="5" custLinFactNeighborX="-412" custLinFactNeighborY="15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55348D-5D2E-4422-9BE1-0531C668C8AC}" type="pres">
      <dgm:prSet presAssocID="{F04C21DE-F16A-4411-9FA4-F50BE744FCED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7842DB-BF12-4D21-B463-E5CA3527C725}" type="pres">
      <dgm:prSet presAssocID="{F04C21DE-F16A-4411-9FA4-F50BE744FCED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D8D82D-7EBF-435F-BCFB-BC534A3AD78A}" type="pres">
      <dgm:prSet presAssocID="{F04C21DE-F16A-4411-9FA4-F50BE744FCED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C3A607-ED5F-4785-9797-E63FC37DD117}" type="pres">
      <dgm:prSet presAssocID="{F04C21DE-F16A-4411-9FA4-F50BE744FCED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68F88A-E177-45A5-BF36-D21D94FFBE09}" type="pres">
      <dgm:prSet presAssocID="{F04C21DE-F16A-4411-9FA4-F50BE744FCED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30A096-0DEE-44B9-B23C-942636153276}" type="pres">
      <dgm:prSet presAssocID="{F04C21DE-F16A-4411-9FA4-F50BE744FCED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CB91F6-6CEF-419F-B1CF-7D08D1682D39}" type="pres">
      <dgm:prSet presAssocID="{F04C21DE-F16A-4411-9FA4-F50BE744FCED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D40BE7-A426-4B6B-9354-DEBEB7E90882}" type="pres">
      <dgm:prSet presAssocID="{F04C21DE-F16A-4411-9FA4-F50BE744FCED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5F8E2F-D94A-4421-A920-EBA72858A768}" type="pres">
      <dgm:prSet presAssocID="{F04C21DE-F16A-4411-9FA4-F50BE744FCED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B3C96F-933B-438B-AE3E-FF698BC16FD0}" type="pres">
      <dgm:prSet presAssocID="{F04C21DE-F16A-4411-9FA4-F50BE744FCED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D3BA5D-4F0E-4031-9353-BF5DC6750DB7}" type="pres">
      <dgm:prSet presAssocID="{F04C21DE-F16A-4411-9FA4-F50BE744FCED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619B52-A08F-4471-9FC4-F04315D696EF}" type="pres">
      <dgm:prSet presAssocID="{F04C21DE-F16A-4411-9FA4-F50BE744FCED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B43EE6-9FEF-4FB7-AF2C-AAFBCE41F22B}" srcId="{F04C21DE-F16A-4411-9FA4-F50BE744FCED}" destId="{E9B286F2-2C56-4A43-A798-5859E76657FA}" srcOrd="3" destOrd="0" parTransId="{1C1A6888-5329-4F45-8A10-969C92D99CD8}" sibTransId="{23060E6C-E5B4-428A-9BA6-B3D1266E33E6}"/>
    <dgm:cxn modelId="{471EA98E-2BAF-4323-ABE1-C827DDFAD502}" type="presOf" srcId="{B1C5D7E5-9565-4EE0-8D66-AEE9D631D98F}" destId="{1655348D-5D2E-4422-9BE1-0531C668C8AC}" srcOrd="0" destOrd="0" presId="urn:microsoft.com/office/officeart/2005/8/layout/vProcess5"/>
    <dgm:cxn modelId="{034701AE-E2B6-4C96-B1C8-23F76BB10076}" type="presOf" srcId="{37D368CE-9A66-49F3-BB44-C8D62EC7077F}" destId="{80D40BE7-A426-4B6B-9354-DEBEB7E90882}" srcOrd="1" destOrd="0" presId="urn:microsoft.com/office/officeart/2005/8/layout/vProcess5"/>
    <dgm:cxn modelId="{85AC49DF-B05C-4A5B-8891-632F140F3D6A}" type="presOf" srcId="{F04C21DE-F16A-4411-9FA4-F50BE744FCED}" destId="{72BC7C38-53C4-434F-817C-89FE03425B3B}" srcOrd="0" destOrd="0" presId="urn:microsoft.com/office/officeart/2005/8/layout/vProcess5"/>
    <dgm:cxn modelId="{912E7AC0-CDA8-42F0-A416-8E7E446B640C}" type="presOf" srcId="{37D368CE-9A66-49F3-BB44-C8D62EC7077F}" destId="{E1524251-953D-4A62-A8EE-B4BCD9C480F3}" srcOrd="0" destOrd="0" presId="urn:microsoft.com/office/officeart/2005/8/layout/vProcess5"/>
    <dgm:cxn modelId="{0EB0BF8D-976B-4999-AFEB-3FC9CE5596F3}" type="presOf" srcId="{8AE626D2-C7A8-4B25-ACB4-DED51F18F1C1}" destId="{57A34C5C-59AB-44CF-8FCF-1EF15210AD81}" srcOrd="0" destOrd="0" presId="urn:microsoft.com/office/officeart/2005/8/layout/vProcess5"/>
    <dgm:cxn modelId="{31715AD6-7DB4-42D7-B408-A1FC82D580B4}" type="presOf" srcId="{5A860E7A-3A4A-41BE-9435-609B8E2334A7}" destId="{9430A096-0DEE-44B9-B23C-942636153276}" srcOrd="0" destOrd="0" presId="urn:microsoft.com/office/officeart/2005/8/layout/vProcess5"/>
    <dgm:cxn modelId="{09072600-24C1-41A7-BAC7-F763ADD0F9EC}" type="presOf" srcId="{06F6EAAC-F2E6-417F-AB49-773F19551430}" destId="{1DD8D82D-7EBF-435F-BCFB-BC534A3AD78A}" srcOrd="0" destOrd="0" presId="urn:microsoft.com/office/officeart/2005/8/layout/vProcess5"/>
    <dgm:cxn modelId="{1D0E983B-C813-40D3-B841-39AAFCA5EE58}" type="presOf" srcId="{E9B286F2-2C56-4A43-A798-5859E76657FA}" destId="{5C7842DB-BF12-4D21-B463-E5CA3527C725}" srcOrd="0" destOrd="0" presId="urn:microsoft.com/office/officeart/2005/8/layout/vProcess5"/>
    <dgm:cxn modelId="{12A55C19-97CB-4166-B2DA-2EF80E99C533}" srcId="{F04C21DE-F16A-4411-9FA4-F50BE744FCED}" destId="{06F6EAAC-F2E6-417F-AB49-773F19551430}" srcOrd="4" destOrd="0" parTransId="{1A5E465B-4EE1-456D-B4F3-2F1A514AE5AE}" sibTransId="{2A7AE336-8864-4B6C-9006-ECAB72487E16}"/>
    <dgm:cxn modelId="{32485D60-D3D9-4B7D-A4B1-A523CB42A37E}" srcId="{F04C21DE-F16A-4411-9FA4-F50BE744FCED}" destId="{8AE626D2-C7A8-4B25-ACB4-DED51F18F1C1}" srcOrd="1" destOrd="0" parTransId="{023F0074-F973-4728-BB66-9426ACA74B19}" sibTransId="{194AE011-1A2A-47C5-84CF-A62E1B2796C2}"/>
    <dgm:cxn modelId="{6A3F489D-05B7-41A2-9B37-E3125F320BDB}" type="presOf" srcId="{194AE011-1A2A-47C5-84CF-A62E1B2796C2}" destId="{8D68F88A-E177-45A5-BF36-D21D94FFBE09}" srcOrd="0" destOrd="0" presId="urn:microsoft.com/office/officeart/2005/8/layout/vProcess5"/>
    <dgm:cxn modelId="{432C61E7-79A0-487C-BA12-4C83A66BAC4B}" type="presOf" srcId="{06F6EAAC-F2E6-417F-AB49-773F19551430}" destId="{45619B52-A08F-4471-9FC4-F04315D696EF}" srcOrd="1" destOrd="0" presId="urn:microsoft.com/office/officeart/2005/8/layout/vProcess5"/>
    <dgm:cxn modelId="{CBD072E2-1700-4937-8179-F0D1C867A645}" srcId="{F04C21DE-F16A-4411-9FA4-F50BE744FCED}" destId="{B1C5D7E5-9565-4EE0-8D66-AEE9D631D98F}" srcOrd="2" destOrd="0" parTransId="{A79F429A-D2AB-4D9B-AD8E-443F659EF775}" sibTransId="{5A860E7A-3A4A-41BE-9435-609B8E2334A7}"/>
    <dgm:cxn modelId="{FAE86841-93A1-4237-B4E8-D62406FE1F5F}" srcId="{F04C21DE-F16A-4411-9FA4-F50BE744FCED}" destId="{37D368CE-9A66-49F3-BB44-C8D62EC7077F}" srcOrd="0" destOrd="0" parTransId="{FC3C02A6-08A6-4AC6-9CC4-DA3D3F455F7F}" sibTransId="{12C5DE6B-559F-4FDD-AED8-D7901A784447}"/>
    <dgm:cxn modelId="{B497DC14-09B0-4075-ACB1-9397F57D8E05}" type="presOf" srcId="{23060E6C-E5B4-428A-9BA6-B3D1266E33E6}" destId="{78CB91F6-6CEF-419F-B1CF-7D08D1682D39}" srcOrd="0" destOrd="0" presId="urn:microsoft.com/office/officeart/2005/8/layout/vProcess5"/>
    <dgm:cxn modelId="{70717F5A-65B2-40F3-889D-5EC5511B07C6}" type="presOf" srcId="{B1C5D7E5-9565-4EE0-8D66-AEE9D631D98F}" destId="{EFB3C96F-933B-438B-AE3E-FF698BC16FD0}" srcOrd="1" destOrd="0" presId="urn:microsoft.com/office/officeart/2005/8/layout/vProcess5"/>
    <dgm:cxn modelId="{179F1006-BB73-414A-BE0F-F91911659CAB}" type="presOf" srcId="{E9B286F2-2C56-4A43-A798-5859E76657FA}" destId="{11D3BA5D-4F0E-4031-9353-BF5DC6750DB7}" srcOrd="1" destOrd="0" presId="urn:microsoft.com/office/officeart/2005/8/layout/vProcess5"/>
    <dgm:cxn modelId="{66F65D64-E39A-485A-BCAE-72354D3CE6CA}" type="presOf" srcId="{8AE626D2-C7A8-4B25-ACB4-DED51F18F1C1}" destId="{055F8E2F-D94A-4421-A920-EBA72858A768}" srcOrd="1" destOrd="0" presId="urn:microsoft.com/office/officeart/2005/8/layout/vProcess5"/>
    <dgm:cxn modelId="{900A208D-7864-478B-B12C-47AABC9E7331}" type="presOf" srcId="{12C5DE6B-559F-4FDD-AED8-D7901A784447}" destId="{83C3A607-ED5F-4785-9797-E63FC37DD117}" srcOrd="0" destOrd="0" presId="urn:microsoft.com/office/officeart/2005/8/layout/vProcess5"/>
    <dgm:cxn modelId="{8D4CC819-2E3B-4F37-869D-0B8D69EC2B03}" type="presParOf" srcId="{72BC7C38-53C4-434F-817C-89FE03425B3B}" destId="{5E5EB9C9-16D8-4AEB-848C-F8D6328B65F7}" srcOrd="0" destOrd="0" presId="urn:microsoft.com/office/officeart/2005/8/layout/vProcess5"/>
    <dgm:cxn modelId="{80BFE950-144A-4FB0-8429-A4B33EC19D26}" type="presParOf" srcId="{72BC7C38-53C4-434F-817C-89FE03425B3B}" destId="{E1524251-953D-4A62-A8EE-B4BCD9C480F3}" srcOrd="1" destOrd="0" presId="urn:microsoft.com/office/officeart/2005/8/layout/vProcess5"/>
    <dgm:cxn modelId="{8DAAEC45-A677-4F13-9D64-1F92365066CD}" type="presParOf" srcId="{72BC7C38-53C4-434F-817C-89FE03425B3B}" destId="{57A34C5C-59AB-44CF-8FCF-1EF15210AD81}" srcOrd="2" destOrd="0" presId="urn:microsoft.com/office/officeart/2005/8/layout/vProcess5"/>
    <dgm:cxn modelId="{2F96BE58-D3AD-4ED2-8EAB-A6873405FFDD}" type="presParOf" srcId="{72BC7C38-53C4-434F-817C-89FE03425B3B}" destId="{1655348D-5D2E-4422-9BE1-0531C668C8AC}" srcOrd="3" destOrd="0" presId="urn:microsoft.com/office/officeart/2005/8/layout/vProcess5"/>
    <dgm:cxn modelId="{F9B5901F-8681-4AE0-A9BB-4D94A0921334}" type="presParOf" srcId="{72BC7C38-53C4-434F-817C-89FE03425B3B}" destId="{5C7842DB-BF12-4D21-B463-E5CA3527C725}" srcOrd="4" destOrd="0" presId="urn:microsoft.com/office/officeart/2005/8/layout/vProcess5"/>
    <dgm:cxn modelId="{0F4AD7E3-CDFE-4BAA-B752-D09CB09AE664}" type="presParOf" srcId="{72BC7C38-53C4-434F-817C-89FE03425B3B}" destId="{1DD8D82D-7EBF-435F-BCFB-BC534A3AD78A}" srcOrd="5" destOrd="0" presId="urn:microsoft.com/office/officeart/2005/8/layout/vProcess5"/>
    <dgm:cxn modelId="{929D53AB-2014-4F24-8A51-0189B7466FEE}" type="presParOf" srcId="{72BC7C38-53C4-434F-817C-89FE03425B3B}" destId="{83C3A607-ED5F-4785-9797-E63FC37DD117}" srcOrd="6" destOrd="0" presId="urn:microsoft.com/office/officeart/2005/8/layout/vProcess5"/>
    <dgm:cxn modelId="{8A223FE2-EC94-4547-BF65-B57CBC1C8395}" type="presParOf" srcId="{72BC7C38-53C4-434F-817C-89FE03425B3B}" destId="{8D68F88A-E177-45A5-BF36-D21D94FFBE09}" srcOrd="7" destOrd="0" presId="urn:microsoft.com/office/officeart/2005/8/layout/vProcess5"/>
    <dgm:cxn modelId="{84A7C1F2-AA5F-4753-9B4B-6F476C42512C}" type="presParOf" srcId="{72BC7C38-53C4-434F-817C-89FE03425B3B}" destId="{9430A096-0DEE-44B9-B23C-942636153276}" srcOrd="8" destOrd="0" presId="urn:microsoft.com/office/officeart/2005/8/layout/vProcess5"/>
    <dgm:cxn modelId="{261598C8-40D3-42B1-9FFF-21E0CEC1335E}" type="presParOf" srcId="{72BC7C38-53C4-434F-817C-89FE03425B3B}" destId="{78CB91F6-6CEF-419F-B1CF-7D08D1682D39}" srcOrd="9" destOrd="0" presId="urn:microsoft.com/office/officeart/2005/8/layout/vProcess5"/>
    <dgm:cxn modelId="{0D99DF8A-E039-4033-AD94-511560073F70}" type="presParOf" srcId="{72BC7C38-53C4-434F-817C-89FE03425B3B}" destId="{80D40BE7-A426-4B6B-9354-DEBEB7E90882}" srcOrd="10" destOrd="0" presId="urn:microsoft.com/office/officeart/2005/8/layout/vProcess5"/>
    <dgm:cxn modelId="{6E006848-77F1-44D6-BAE8-72C8CA90E5A2}" type="presParOf" srcId="{72BC7C38-53C4-434F-817C-89FE03425B3B}" destId="{055F8E2F-D94A-4421-A920-EBA72858A768}" srcOrd="11" destOrd="0" presId="urn:microsoft.com/office/officeart/2005/8/layout/vProcess5"/>
    <dgm:cxn modelId="{5AE6BE29-67BC-47B1-B4AE-58EAC7C03ED3}" type="presParOf" srcId="{72BC7C38-53C4-434F-817C-89FE03425B3B}" destId="{EFB3C96F-933B-438B-AE3E-FF698BC16FD0}" srcOrd="12" destOrd="0" presId="urn:microsoft.com/office/officeart/2005/8/layout/vProcess5"/>
    <dgm:cxn modelId="{91A0885B-BD79-44FF-81A1-818B4EA20261}" type="presParOf" srcId="{72BC7C38-53C4-434F-817C-89FE03425B3B}" destId="{11D3BA5D-4F0E-4031-9353-BF5DC6750DB7}" srcOrd="13" destOrd="0" presId="urn:microsoft.com/office/officeart/2005/8/layout/vProcess5"/>
    <dgm:cxn modelId="{2037B180-DF13-464F-83D1-CD7A0126A970}" type="presParOf" srcId="{72BC7C38-53C4-434F-817C-89FE03425B3B}" destId="{45619B52-A08F-4471-9FC4-F04315D696EF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8A67DE1-59D1-49E2-9243-155C497A8629}" type="doc">
      <dgm:prSet loTypeId="urn:microsoft.com/office/officeart/2005/8/layout/pyramid2" loCatId="list" qsTypeId="urn:microsoft.com/office/officeart/2005/8/quickstyle/simple1" qsCatId="simple" csTypeId="urn:microsoft.com/office/officeart/2005/8/colors/colorful5" csCatId="colorful" phldr="1"/>
      <dgm:spPr/>
    </dgm:pt>
    <dgm:pt modelId="{D50C6E30-C283-4DBE-85BB-3D23489ADC27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Электронная почта</a:t>
          </a:r>
          <a:endParaRPr lang="ru-RU" sz="12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2CA035-F39E-417B-AB3A-751FBF27C3AF}" type="parTrans" cxnId="{B9A014B0-77FC-4697-93C9-C79C53C1D24F}">
      <dgm:prSet/>
      <dgm:spPr/>
      <dgm:t>
        <a:bodyPr/>
        <a:lstStyle/>
        <a:p>
          <a:endParaRPr lang="ru-RU"/>
        </a:p>
      </dgm:t>
    </dgm:pt>
    <dgm:pt modelId="{217FF1E2-D4AF-48DC-9DEA-907A7A8704EA}" type="sibTrans" cxnId="{B9A014B0-77FC-4697-93C9-C79C53C1D24F}">
      <dgm:prSet/>
      <dgm:spPr/>
      <dgm:t>
        <a:bodyPr/>
        <a:lstStyle/>
        <a:p>
          <a:endParaRPr lang="ru-RU"/>
        </a:p>
      </dgm:t>
    </dgm:pt>
    <dgm:pt modelId="{F40CCFCC-E5A7-4C65-B102-87D862E3083B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По телефону</a:t>
          </a:r>
          <a:endParaRPr lang="ru-RU" sz="12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67F565-5DC3-401C-A0EF-7128D72996A9}" type="parTrans" cxnId="{0BFD3741-06F8-4190-98E2-6C37DF7EC9E0}">
      <dgm:prSet/>
      <dgm:spPr/>
      <dgm:t>
        <a:bodyPr/>
        <a:lstStyle/>
        <a:p>
          <a:endParaRPr lang="ru-RU"/>
        </a:p>
      </dgm:t>
    </dgm:pt>
    <dgm:pt modelId="{A82729B7-B548-4E35-AC19-8B8A6BF5E83D}" type="sibTrans" cxnId="{0BFD3741-06F8-4190-98E2-6C37DF7EC9E0}">
      <dgm:prSet/>
      <dgm:spPr/>
      <dgm:t>
        <a:bodyPr/>
        <a:lstStyle/>
        <a:p>
          <a:endParaRPr lang="ru-RU"/>
        </a:p>
      </dgm:t>
    </dgm:pt>
    <dgm:pt modelId="{51E74C63-F62D-4AFC-B2D0-14FC594E96E6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Личное обращение</a:t>
          </a:r>
          <a:endParaRPr lang="ru-RU" sz="12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3881E2-B2B7-4A33-AE14-5BF4EB140DD6}" type="parTrans" cxnId="{67814700-BE01-4965-B0D6-EA8C42B9C38F}">
      <dgm:prSet/>
      <dgm:spPr/>
      <dgm:t>
        <a:bodyPr/>
        <a:lstStyle/>
        <a:p>
          <a:endParaRPr lang="ru-RU"/>
        </a:p>
      </dgm:t>
    </dgm:pt>
    <dgm:pt modelId="{B8FA7ED8-4CE8-4675-9349-2090D3392BA2}" type="sibTrans" cxnId="{67814700-BE01-4965-B0D6-EA8C42B9C38F}">
      <dgm:prSet/>
      <dgm:spPr/>
      <dgm:t>
        <a:bodyPr/>
        <a:lstStyle/>
        <a:p>
          <a:endParaRPr lang="ru-RU"/>
        </a:p>
      </dgm:t>
    </dgm:pt>
    <dgm:pt modelId="{B8CA988A-4D60-4443-840D-526DF49EF2DF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Официальное письмо (запрос</a:t>
          </a:r>
          <a:r>
            <a:rPr lang="ru-RU" sz="1200" b="1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452E0E-CB78-445A-B939-526C67E6776D}" type="parTrans" cxnId="{7CA9EBB6-F1D7-4EE0-A20E-EB4E71FC94E8}">
      <dgm:prSet/>
      <dgm:spPr/>
      <dgm:t>
        <a:bodyPr/>
        <a:lstStyle/>
        <a:p>
          <a:endParaRPr lang="ru-RU"/>
        </a:p>
      </dgm:t>
    </dgm:pt>
    <dgm:pt modelId="{47E02C74-50CD-4E31-9272-AA926DA57125}" type="sibTrans" cxnId="{7CA9EBB6-F1D7-4EE0-A20E-EB4E71FC94E8}">
      <dgm:prSet/>
      <dgm:spPr/>
      <dgm:t>
        <a:bodyPr/>
        <a:lstStyle/>
        <a:p>
          <a:endParaRPr lang="ru-RU"/>
        </a:p>
      </dgm:t>
    </dgm:pt>
    <dgm:pt modelId="{BBEC6077-A6D3-43D7-85CF-8CAE08CDFDCA}" type="pres">
      <dgm:prSet presAssocID="{58A67DE1-59D1-49E2-9243-155C497A8629}" presName="compositeShape" presStyleCnt="0">
        <dgm:presLayoutVars>
          <dgm:dir/>
          <dgm:resizeHandles/>
        </dgm:presLayoutVars>
      </dgm:prSet>
      <dgm:spPr/>
    </dgm:pt>
    <dgm:pt modelId="{6A6D8613-9A43-461F-873F-6D21A74B2A5D}" type="pres">
      <dgm:prSet presAssocID="{58A67DE1-59D1-49E2-9243-155C497A8629}" presName="pyramid" presStyleLbl="node1" presStyleIdx="0" presStyleCnt="1"/>
      <dgm:spPr>
        <a:solidFill>
          <a:srgbClr val="006699"/>
        </a:solidFill>
      </dgm:spPr>
    </dgm:pt>
    <dgm:pt modelId="{B9B305AC-49BC-46B3-A4D5-92DEB18008BA}" type="pres">
      <dgm:prSet presAssocID="{58A67DE1-59D1-49E2-9243-155C497A8629}" presName="theList" presStyleCnt="0"/>
      <dgm:spPr/>
    </dgm:pt>
    <dgm:pt modelId="{1E0DFA03-472A-42A4-9AD0-AE413A22B91E}" type="pres">
      <dgm:prSet presAssocID="{D50C6E30-C283-4DBE-85BB-3D23489ADC27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4D6622-BC44-4BCC-9528-5D878F8F2FA3}" type="pres">
      <dgm:prSet presAssocID="{D50C6E30-C283-4DBE-85BB-3D23489ADC27}" presName="aSpace" presStyleCnt="0"/>
      <dgm:spPr/>
    </dgm:pt>
    <dgm:pt modelId="{1907C059-CEA5-4922-B272-780304C8CB2B}" type="pres">
      <dgm:prSet presAssocID="{F40CCFCC-E5A7-4C65-B102-87D862E3083B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E904E7-CE65-411D-9D9B-D6E47CAB7192}" type="pres">
      <dgm:prSet presAssocID="{F40CCFCC-E5A7-4C65-B102-87D862E3083B}" presName="aSpace" presStyleCnt="0"/>
      <dgm:spPr/>
    </dgm:pt>
    <dgm:pt modelId="{6D4A92D0-7D65-4E08-8BB0-9EE28EDE5D45}" type="pres">
      <dgm:prSet presAssocID="{51E74C63-F62D-4AFC-B2D0-14FC594E96E6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BB0C53-991D-4FC6-8A46-FC956E709610}" type="pres">
      <dgm:prSet presAssocID="{51E74C63-F62D-4AFC-B2D0-14FC594E96E6}" presName="aSpace" presStyleCnt="0"/>
      <dgm:spPr/>
    </dgm:pt>
    <dgm:pt modelId="{8ECCD87C-4DA9-4065-B06C-5024F5802334}" type="pres">
      <dgm:prSet presAssocID="{B8CA988A-4D60-4443-840D-526DF49EF2DF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BD971A-D2B3-4755-B3B3-C50DA07676F2}" type="pres">
      <dgm:prSet presAssocID="{B8CA988A-4D60-4443-840D-526DF49EF2DF}" presName="aSpace" presStyleCnt="0"/>
      <dgm:spPr/>
    </dgm:pt>
  </dgm:ptLst>
  <dgm:cxnLst>
    <dgm:cxn modelId="{67814700-BE01-4965-B0D6-EA8C42B9C38F}" srcId="{58A67DE1-59D1-49E2-9243-155C497A8629}" destId="{51E74C63-F62D-4AFC-B2D0-14FC594E96E6}" srcOrd="2" destOrd="0" parTransId="{933881E2-B2B7-4A33-AE14-5BF4EB140DD6}" sibTransId="{B8FA7ED8-4CE8-4675-9349-2090D3392BA2}"/>
    <dgm:cxn modelId="{B557AF80-BC7A-4E9E-9836-34239BC10492}" type="presOf" srcId="{B8CA988A-4D60-4443-840D-526DF49EF2DF}" destId="{8ECCD87C-4DA9-4065-B06C-5024F5802334}" srcOrd="0" destOrd="0" presId="urn:microsoft.com/office/officeart/2005/8/layout/pyramid2"/>
    <dgm:cxn modelId="{5B1081FE-0022-4DBD-8299-B200D8BDB18B}" type="presOf" srcId="{51E74C63-F62D-4AFC-B2D0-14FC594E96E6}" destId="{6D4A92D0-7D65-4E08-8BB0-9EE28EDE5D45}" srcOrd="0" destOrd="0" presId="urn:microsoft.com/office/officeart/2005/8/layout/pyramid2"/>
    <dgm:cxn modelId="{B9A014B0-77FC-4697-93C9-C79C53C1D24F}" srcId="{58A67DE1-59D1-49E2-9243-155C497A8629}" destId="{D50C6E30-C283-4DBE-85BB-3D23489ADC27}" srcOrd="0" destOrd="0" parTransId="{1F2CA035-F39E-417B-AB3A-751FBF27C3AF}" sibTransId="{217FF1E2-D4AF-48DC-9DEA-907A7A8704EA}"/>
    <dgm:cxn modelId="{DFFF98A7-959F-4B5D-97AD-D3195D3744C3}" type="presOf" srcId="{D50C6E30-C283-4DBE-85BB-3D23489ADC27}" destId="{1E0DFA03-472A-42A4-9AD0-AE413A22B91E}" srcOrd="0" destOrd="0" presId="urn:microsoft.com/office/officeart/2005/8/layout/pyramid2"/>
    <dgm:cxn modelId="{7D406979-71B7-4C17-921F-4BDD52EF3D19}" type="presOf" srcId="{F40CCFCC-E5A7-4C65-B102-87D862E3083B}" destId="{1907C059-CEA5-4922-B272-780304C8CB2B}" srcOrd="0" destOrd="0" presId="urn:microsoft.com/office/officeart/2005/8/layout/pyramid2"/>
    <dgm:cxn modelId="{0BFD3741-06F8-4190-98E2-6C37DF7EC9E0}" srcId="{58A67DE1-59D1-49E2-9243-155C497A8629}" destId="{F40CCFCC-E5A7-4C65-B102-87D862E3083B}" srcOrd="1" destOrd="0" parTransId="{9067F565-5DC3-401C-A0EF-7128D72996A9}" sibTransId="{A82729B7-B548-4E35-AC19-8B8A6BF5E83D}"/>
    <dgm:cxn modelId="{C70B44A9-C956-4A17-894B-775ED328A578}" type="presOf" srcId="{58A67DE1-59D1-49E2-9243-155C497A8629}" destId="{BBEC6077-A6D3-43D7-85CF-8CAE08CDFDCA}" srcOrd="0" destOrd="0" presId="urn:microsoft.com/office/officeart/2005/8/layout/pyramid2"/>
    <dgm:cxn modelId="{7CA9EBB6-F1D7-4EE0-A20E-EB4E71FC94E8}" srcId="{58A67DE1-59D1-49E2-9243-155C497A8629}" destId="{B8CA988A-4D60-4443-840D-526DF49EF2DF}" srcOrd="3" destOrd="0" parTransId="{BF452E0E-CB78-445A-B939-526C67E6776D}" sibTransId="{47E02C74-50CD-4E31-9272-AA926DA57125}"/>
    <dgm:cxn modelId="{27CE3023-6C9C-45E9-8CA5-016EDE4D782A}" type="presParOf" srcId="{BBEC6077-A6D3-43D7-85CF-8CAE08CDFDCA}" destId="{6A6D8613-9A43-461F-873F-6D21A74B2A5D}" srcOrd="0" destOrd="0" presId="urn:microsoft.com/office/officeart/2005/8/layout/pyramid2"/>
    <dgm:cxn modelId="{855BDB82-4CE0-45CC-8EAA-7303C92FBBFF}" type="presParOf" srcId="{BBEC6077-A6D3-43D7-85CF-8CAE08CDFDCA}" destId="{B9B305AC-49BC-46B3-A4D5-92DEB18008BA}" srcOrd="1" destOrd="0" presId="urn:microsoft.com/office/officeart/2005/8/layout/pyramid2"/>
    <dgm:cxn modelId="{2ECC79F4-8CC3-4BE0-9458-FC712F47E54D}" type="presParOf" srcId="{B9B305AC-49BC-46B3-A4D5-92DEB18008BA}" destId="{1E0DFA03-472A-42A4-9AD0-AE413A22B91E}" srcOrd="0" destOrd="0" presId="urn:microsoft.com/office/officeart/2005/8/layout/pyramid2"/>
    <dgm:cxn modelId="{7A6A8865-32B2-4435-952E-39883699E097}" type="presParOf" srcId="{B9B305AC-49BC-46B3-A4D5-92DEB18008BA}" destId="{264D6622-BC44-4BCC-9528-5D878F8F2FA3}" srcOrd="1" destOrd="0" presId="urn:microsoft.com/office/officeart/2005/8/layout/pyramid2"/>
    <dgm:cxn modelId="{89A5C314-B538-4FCD-BD70-206F875CDDE3}" type="presParOf" srcId="{B9B305AC-49BC-46B3-A4D5-92DEB18008BA}" destId="{1907C059-CEA5-4922-B272-780304C8CB2B}" srcOrd="2" destOrd="0" presId="urn:microsoft.com/office/officeart/2005/8/layout/pyramid2"/>
    <dgm:cxn modelId="{198325B5-7CE3-4B0A-8A12-8615B6225BD2}" type="presParOf" srcId="{B9B305AC-49BC-46B3-A4D5-92DEB18008BA}" destId="{51E904E7-CE65-411D-9D9B-D6E47CAB7192}" srcOrd="3" destOrd="0" presId="urn:microsoft.com/office/officeart/2005/8/layout/pyramid2"/>
    <dgm:cxn modelId="{E0CE09CA-0C55-470D-9C12-0ACEAF6895C7}" type="presParOf" srcId="{B9B305AC-49BC-46B3-A4D5-92DEB18008BA}" destId="{6D4A92D0-7D65-4E08-8BB0-9EE28EDE5D45}" srcOrd="4" destOrd="0" presId="urn:microsoft.com/office/officeart/2005/8/layout/pyramid2"/>
    <dgm:cxn modelId="{3EBEEB18-408C-4B68-BFFE-9C1588A2332C}" type="presParOf" srcId="{B9B305AC-49BC-46B3-A4D5-92DEB18008BA}" destId="{27BB0C53-991D-4FC6-8A46-FC956E709610}" srcOrd="5" destOrd="0" presId="urn:microsoft.com/office/officeart/2005/8/layout/pyramid2"/>
    <dgm:cxn modelId="{4E2D16D4-93AD-4281-B6AC-728396B095CD}" type="presParOf" srcId="{B9B305AC-49BC-46B3-A4D5-92DEB18008BA}" destId="{8ECCD87C-4DA9-4065-B06C-5024F5802334}" srcOrd="6" destOrd="0" presId="urn:microsoft.com/office/officeart/2005/8/layout/pyramid2"/>
    <dgm:cxn modelId="{22D6C859-8E19-47D8-B0E6-1827069CEB48}" type="presParOf" srcId="{B9B305AC-49BC-46B3-A4D5-92DEB18008BA}" destId="{20BD971A-D2B3-4755-B3B3-C50DA07676F2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0E80F4F-9711-4A2C-9770-1430C7FAE21D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4948B7-010F-48A2-BD97-2E2AC9B7E8CE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получении социальных услуг </a:t>
          </a:r>
          <a:endParaRPr lang="ru-RU" sz="1300" dirty="0">
            <a:solidFill>
              <a:schemeClr val="accent5">
                <a:lumMod val="50000"/>
              </a:schemeClr>
            </a:solidFill>
          </a:endParaRPr>
        </a:p>
      </dgm:t>
    </dgm:pt>
    <dgm:pt modelId="{18F65FA8-F339-4AD5-980A-11D7B1D90D09}" type="parTrans" cxnId="{5A7EEA9D-7991-4815-B4B3-B8901863F74F}">
      <dgm:prSet/>
      <dgm:spPr/>
      <dgm:t>
        <a:bodyPr/>
        <a:lstStyle/>
        <a:p>
          <a:endParaRPr lang="ru-RU"/>
        </a:p>
      </dgm:t>
    </dgm:pt>
    <dgm:pt modelId="{8E54948C-1568-44BC-AC7A-12B0509D1FCE}" type="sibTrans" cxnId="{5A7EEA9D-7991-4815-B4B3-B8901863F74F}">
      <dgm:prSet/>
      <dgm:spPr/>
      <dgm:t>
        <a:bodyPr/>
        <a:lstStyle/>
        <a:p>
          <a:endParaRPr lang="ru-RU"/>
        </a:p>
      </dgm:t>
    </dgm:pt>
    <dgm:pt modelId="{51CA7BD6-A302-43E9-9F24-E3F8E72404BB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организации обучения, повышения квалификации </a:t>
          </a:r>
          <a:endParaRPr lang="ru-RU" sz="1300" i="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A93871-B07E-4F71-8750-A52C41197CEF}" type="parTrans" cxnId="{1ED6CCE9-8010-46B5-BDE0-D98C24E87D3A}">
      <dgm:prSet/>
      <dgm:spPr/>
      <dgm:t>
        <a:bodyPr/>
        <a:lstStyle/>
        <a:p>
          <a:endParaRPr lang="ru-RU"/>
        </a:p>
      </dgm:t>
    </dgm:pt>
    <dgm:pt modelId="{B2531DF2-E167-48B4-9C5C-CD76016A4F6D}" type="sibTrans" cxnId="{1ED6CCE9-8010-46B5-BDE0-D98C24E87D3A}">
      <dgm:prSet/>
      <dgm:spPr/>
      <dgm:t>
        <a:bodyPr/>
        <a:lstStyle/>
        <a:p>
          <a:endParaRPr lang="ru-RU"/>
        </a:p>
      </dgm:t>
    </dgm:pt>
    <dgm:pt modelId="{6067C337-1842-4B42-BBFD-DFE1DABDB9DD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оформлении мер социальной поддержки</a:t>
          </a:r>
          <a:endParaRPr lang="ru-RU" sz="1300" i="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528DF7-76E0-442B-9B9B-434CDDAD969D}" type="parTrans" cxnId="{72BF6714-39CA-4168-9EB6-EEE8995C676D}">
      <dgm:prSet/>
      <dgm:spPr/>
      <dgm:t>
        <a:bodyPr/>
        <a:lstStyle/>
        <a:p>
          <a:endParaRPr lang="ru-RU"/>
        </a:p>
      </dgm:t>
    </dgm:pt>
    <dgm:pt modelId="{F36B5F80-A9D4-46AB-820F-7C2432509CF2}" type="sibTrans" cxnId="{72BF6714-39CA-4168-9EB6-EEE8995C676D}">
      <dgm:prSet/>
      <dgm:spPr/>
      <dgm:t>
        <a:bodyPr/>
        <a:lstStyle/>
        <a:p>
          <a:endParaRPr lang="ru-RU"/>
        </a:p>
      </dgm:t>
    </dgm:pt>
    <dgm:pt modelId="{5F32A9A5-E34B-4C1E-83CD-A03934231CA0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трудоустройстве </a:t>
          </a:r>
          <a:endParaRPr lang="ru-RU" sz="1300" i="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653318-EAFF-4FDF-9410-582A03082584}" type="parTrans" cxnId="{5DA5B81F-4968-4725-8302-17D6993FD082}">
      <dgm:prSet/>
      <dgm:spPr/>
      <dgm:t>
        <a:bodyPr/>
        <a:lstStyle/>
        <a:p>
          <a:endParaRPr lang="ru-RU"/>
        </a:p>
      </dgm:t>
    </dgm:pt>
    <dgm:pt modelId="{2A3172E5-B8AA-449E-B413-96CD16C3B673}" type="sibTrans" cxnId="{5DA5B81F-4968-4725-8302-17D6993FD082}">
      <dgm:prSet/>
      <dgm:spPr/>
      <dgm:t>
        <a:bodyPr/>
        <a:lstStyle/>
        <a:p>
          <a:endParaRPr lang="ru-RU"/>
        </a:p>
      </dgm:t>
    </dgm:pt>
    <dgm:pt modelId="{9EB18F33-9710-416A-BF72-EC9E9641BB81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повышении финансовой грамотности</a:t>
          </a:r>
          <a:endParaRPr lang="ru-RU" sz="1300" i="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F1B76A-A41C-45C4-8160-06DED525F258}" type="parTrans" cxnId="{ACE0DE2B-696E-4747-9EE3-814D9DD19204}">
      <dgm:prSet/>
      <dgm:spPr/>
      <dgm:t>
        <a:bodyPr/>
        <a:lstStyle/>
        <a:p>
          <a:endParaRPr lang="ru-RU"/>
        </a:p>
      </dgm:t>
    </dgm:pt>
    <dgm:pt modelId="{F4F09438-8B09-482B-8FE6-48EDF4E91E6E}" type="sibTrans" cxnId="{ACE0DE2B-696E-4747-9EE3-814D9DD19204}">
      <dgm:prSet/>
      <dgm:spPr/>
      <dgm:t>
        <a:bodyPr/>
        <a:lstStyle/>
        <a:p>
          <a:endParaRPr lang="ru-RU"/>
        </a:p>
      </dgm:t>
    </dgm:pt>
    <dgm:pt modelId="{AA31EA2A-40F2-41B2-8DCB-CAE6DF0E5AF2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2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>
            <a:spcAft>
              <a:spcPts val="0"/>
            </a:spcAft>
          </a:pPr>
          <a:r>
            <a:rPr lang="ru-RU" sz="12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пенсионном обеспечении</a:t>
          </a:r>
        </a:p>
      </dgm:t>
    </dgm:pt>
    <dgm:pt modelId="{2CA7A78D-8FAB-41E8-BC2C-CF06BAFEA6B4}" type="parTrans" cxnId="{D5D637ED-9850-42F9-B3E1-3E87A7CC3F7E}">
      <dgm:prSet/>
      <dgm:spPr/>
      <dgm:t>
        <a:bodyPr/>
        <a:lstStyle/>
        <a:p>
          <a:endParaRPr lang="ru-RU"/>
        </a:p>
      </dgm:t>
    </dgm:pt>
    <dgm:pt modelId="{3FF55691-D3B2-4137-9BE4-12B78957AB16}" type="sibTrans" cxnId="{D5D637ED-9850-42F9-B3E1-3E87A7CC3F7E}">
      <dgm:prSet/>
      <dgm:spPr/>
      <dgm:t>
        <a:bodyPr/>
        <a:lstStyle/>
        <a:p>
          <a:endParaRPr lang="ru-RU"/>
        </a:p>
      </dgm:t>
    </dgm:pt>
    <dgm:pt modelId="{EEB18D08-D1AB-465D-A1D3-FE23A4F1F8AA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оздоровлении </a:t>
          </a:r>
        </a:p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и лечении, получении инвалидности </a:t>
          </a:r>
          <a:endParaRPr lang="ru-RU" sz="1300" i="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18A066-D902-4AD0-862F-C716C7E3A953}" type="parTrans" cxnId="{5C3C5AB1-2EA3-45F5-B89C-D8DB11577745}">
      <dgm:prSet/>
      <dgm:spPr/>
      <dgm:t>
        <a:bodyPr/>
        <a:lstStyle/>
        <a:p>
          <a:endParaRPr lang="ru-RU"/>
        </a:p>
      </dgm:t>
    </dgm:pt>
    <dgm:pt modelId="{AC64DDB0-1354-4173-B7B0-E0E8B4748F5F}" type="sibTrans" cxnId="{5C3C5AB1-2EA3-45F5-B89C-D8DB11577745}">
      <dgm:prSet/>
      <dgm:spPr/>
      <dgm:t>
        <a:bodyPr/>
        <a:lstStyle/>
        <a:p>
          <a:endParaRPr lang="ru-RU"/>
        </a:p>
      </dgm:t>
    </dgm:pt>
    <dgm:pt modelId="{9233F629-65A3-4696-AC67-26F7B14BA037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улучшении жилищных условий</a:t>
          </a:r>
          <a:endParaRPr lang="ru-RU" sz="1300" i="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3E4E80-B6E2-4B63-9318-A909B98AD9E6}" type="parTrans" cxnId="{53B47021-3419-4495-B0CA-B03086220701}">
      <dgm:prSet/>
      <dgm:spPr/>
      <dgm:t>
        <a:bodyPr/>
        <a:lstStyle/>
        <a:p>
          <a:endParaRPr lang="ru-RU"/>
        </a:p>
      </dgm:t>
    </dgm:pt>
    <dgm:pt modelId="{CBCEA82A-9888-47F2-85CB-AD1DDEF587A9}" type="sibTrans" cxnId="{53B47021-3419-4495-B0CA-B03086220701}">
      <dgm:prSet/>
      <dgm:spPr/>
      <dgm:t>
        <a:bodyPr/>
        <a:lstStyle/>
        <a:p>
          <a:endParaRPr lang="ru-RU"/>
        </a:p>
      </dgm:t>
    </dgm:pt>
    <dgm:pt modelId="{6343677F-ABAC-4888-A1E7-1C3EA6759189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2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>
            <a:spcAft>
              <a:spcPts val="0"/>
            </a:spcAft>
          </a:pPr>
          <a:r>
            <a:rPr lang="ru-RU" sz="12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решении вопроса взыскания и получения алиментов на детей</a:t>
          </a:r>
          <a:endParaRPr lang="ru-RU" sz="1200" i="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B79232-AE99-4377-AFEB-6BB36EE71C91}" type="parTrans" cxnId="{1D81AC73-6C87-4B94-B270-D1711A4A1674}">
      <dgm:prSet/>
      <dgm:spPr/>
      <dgm:t>
        <a:bodyPr/>
        <a:lstStyle/>
        <a:p>
          <a:endParaRPr lang="ru-RU"/>
        </a:p>
      </dgm:t>
    </dgm:pt>
    <dgm:pt modelId="{AC0D756F-B017-4AE8-BC58-C5310E32CA95}" type="sibTrans" cxnId="{1D81AC73-6C87-4B94-B270-D1711A4A1674}">
      <dgm:prSet/>
      <dgm:spPr/>
      <dgm:t>
        <a:bodyPr/>
        <a:lstStyle/>
        <a:p>
          <a:endParaRPr lang="ru-RU"/>
        </a:p>
      </dgm:t>
    </dgm:pt>
    <dgm:pt modelId="{6A7AC5F3-0AC4-4EC5-B7A4-4C858E28DEDD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2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защита имущественных </a:t>
          </a:r>
        </a:p>
        <a:p>
          <a:pPr>
            <a:spcAft>
              <a:spcPts val="0"/>
            </a:spcAft>
          </a:pPr>
          <a:r>
            <a:rPr lang="ru-RU" sz="12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и неимущественных прав </a:t>
          </a:r>
          <a:endParaRPr lang="ru-RU" sz="1200" i="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AD7FDE-40B6-40D5-9FD9-837CAF1F29ED}" type="parTrans" cxnId="{D7C4A63D-909B-4783-AAF1-90DA63788D7C}">
      <dgm:prSet/>
      <dgm:spPr/>
      <dgm:t>
        <a:bodyPr/>
        <a:lstStyle/>
        <a:p>
          <a:endParaRPr lang="ru-RU"/>
        </a:p>
      </dgm:t>
    </dgm:pt>
    <dgm:pt modelId="{FAB2B63D-0C33-4B0B-A5A1-C60694E0627D}" type="sibTrans" cxnId="{D7C4A63D-909B-4783-AAF1-90DA63788D7C}">
      <dgm:prSet/>
      <dgm:spPr/>
      <dgm:t>
        <a:bodyPr/>
        <a:lstStyle/>
        <a:p>
          <a:endParaRPr lang="ru-RU"/>
        </a:p>
      </dgm:t>
    </dgm:pt>
    <dgm:pt modelId="{81B8F061-95FF-4212-8C86-553C124517CF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>
            <a:spcAft>
              <a:spcPts val="0"/>
            </a:spcAft>
          </a:pPr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организации предпринимательской деятельности </a:t>
          </a:r>
          <a:endParaRPr lang="ru-RU" sz="1300" i="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780561-6739-4971-81BD-57C2E6EE460B}" type="parTrans" cxnId="{C8CC8B3C-8671-4DFA-A425-D1467166480D}">
      <dgm:prSet/>
      <dgm:spPr/>
      <dgm:t>
        <a:bodyPr/>
        <a:lstStyle/>
        <a:p>
          <a:endParaRPr lang="ru-RU"/>
        </a:p>
      </dgm:t>
    </dgm:pt>
    <dgm:pt modelId="{53AF4840-ADB7-49BC-A00E-00C7EF771A19}" type="sibTrans" cxnId="{C8CC8B3C-8671-4DFA-A425-D1467166480D}">
      <dgm:prSet/>
      <dgm:spPr/>
      <dgm:t>
        <a:bodyPr/>
        <a:lstStyle/>
        <a:p>
          <a:endParaRPr lang="ru-RU"/>
        </a:p>
      </dgm:t>
    </dgm:pt>
    <dgm:pt modelId="{F6AD2E55-6A3B-44C5-B3C4-E7D90552FEAB}">
      <dgm:prSet phldrT="[Текст]" custT="1"/>
      <dgm:spPr/>
      <dgm:t>
        <a:bodyPr/>
        <a:lstStyle/>
        <a:p>
          <a:r>
            <a:rPr lang="ru-RU" sz="1300" i="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разъяснение налогового законодательства</a:t>
          </a:r>
          <a:endParaRPr lang="ru-RU" sz="13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6BD73F-3ACE-4067-8BB0-E90B1F26E31B}" type="parTrans" cxnId="{678D3AA3-4331-4362-B1D5-ED3D867E3917}">
      <dgm:prSet/>
      <dgm:spPr/>
      <dgm:t>
        <a:bodyPr/>
        <a:lstStyle/>
        <a:p>
          <a:endParaRPr lang="ru-RU"/>
        </a:p>
      </dgm:t>
    </dgm:pt>
    <dgm:pt modelId="{C1E06E4A-8767-47E4-884A-BCF4CBD3D260}" type="sibTrans" cxnId="{678D3AA3-4331-4362-B1D5-ED3D867E3917}">
      <dgm:prSet/>
      <dgm:spPr/>
      <dgm:t>
        <a:bodyPr/>
        <a:lstStyle/>
        <a:p>
          <a:endParaRPr lang="ru-RU"/>
        </a:p>
      </dgm:t>
    </dgm:pt>
    <dgm:pt modelId="{DB5BF71A-1E4A-49C8-A4C1-0CCDA536F214}" type="pres">
      <dgm:prSet presAssocID="{80E80F4F-9711-4A2C-9770-1430C7FAE2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77236F-E4FC-4183-9AE7-91F4D91BD5B1}" type="pres">
      <dgm:prSet presAssocID="{984948B7-010F-48A2-BD97-2E2AC9B7E8CE}" presName="composite" presStyleCnt="0"/>
      <dgm:spPr/>
    </dgm:pt>
    <dgm:pt modelId="{57AD674D-4933-4FDE-AC93-54C86515AE53}" type="pres">
      <dgm:prSet presAssocID="{984948B7-010F-48A2-BD97-2E2AC9B7E8CE}" presName="rect1" presStyleLbl="trAlignAcc1" presStyleIdx="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51605C-4591-4C96-A458-2B27B8ECD9B3}" type="pres">
      <dgm:prSet presAssocID="{984948B7-010F-48A2-BD97-2E2AC9B7E8CE}" presName="rect2" presStyleLbl="fgImgPlace1" presStyleIdx="0" presStyleCnt="12"/>
      <dgm:spPr/>
    </dgm:pt>
    <dgm:pt modelId="{58006827-1573-45C4-8EC8-65610D4DACBD}" type="pres">
      <dgm:prSet presAssocID="{8E54948C-1568-44BC-AC7A-12B0509D1FCE}" presName="sibTrans" presStyleCnt="0"/>
      <dgm:spPr/>
    </dgm:pt>
    <dgm:pt modelId="{637599D7-5ADB-4AF1-B0F7-C0E728AB3B2E}" type="pres">
      <dgm:prSet presAssocID="{51CA7BD6-A302-43E9-9F24-E3F8E72404BB}" presName="composite" presStyleCnt="0"/>
      <dgm:spPr/>
    </dgm:pt>
    <dgm:pt modelId="{BD77BC3E-DA6F-4271-BBAE-D323A6D9E1C6}" type="pres">
      <dgm:prSet presAssocID="{51CA7BD6-A302-43E9-9F24-E3F8E72404BB}" presName="rect1" presStyleLbl="trAlignAcc1" presStyleIdx="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2B234C-F607-45C5-B355-CE5AA9E61F2A}" type="pres">
      <dgm:prSet presAssocID="{51CA7BD6-A302-43E9-9F24-E3F8E72404BB}" presName="rect2" presStyleLbl="fgImgPlace1" presStyleIdx="1" presStyleCnt="12"/>
      <dgm:spPr/>
    </dgm:pt>
    <dgm:pt modelId="{2AA80A7D-AAA7-4868-9E15-B9A4E90C50E5}" type="pres">
      <dgm:prSet presAssocID="{B2531DF2-E167-48B4-9C5C-CD76016A4F6D}" presName="sibTrans" presStyleCnt="0"/>
      <dgm:spPr/>
    </dgm:pt>
    <dgm:pt modelId="{A626C401-FE86-4EFD-8859-B4F13FBEB621}" type="pres">
      <dgm:prSet presAssocID="{6067C337-1842-4B42-BBFD-DFE1DABDB9DD}" presName="composite" presStyleCnt="0"/>
      <dgm:spPr/>
    </dgm:pt>
    <dgm:pt modelId="{50D5217A-D4B6-4F92-89C9-B562C95AD61B}" type="pres">
      <dgm:prSet presAssocID="{6067C337-1842-4B42-BBFD-DFE1DABDB9DD}" presName="rect1" presStyleLbl="trAlignAcc1" presStyleIdx="2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439C9A-E1CD-4C39-84E5-28A42DEB3E9A}" type="pres">
      <dgm:prSet presAssocID="{6067C337-1842-4B42-BBFD-DFE1DABDB9DD}" presName="rect2" presStyleLbl="fgImgPlace1" presStyleIdx="2" presStyleCnt="12"/>
      <dgm:spPr/>
    </dgm:pt>
    <dgm:pt modelId="{2277387D-D621-449E-9ECF-B5EFCED6CBED}" type="pres">
      <dgm:prSet presAssocID="{F36B5F80-A9D4-46AB-820F-7C2432509CF2}" presName="sibTrans" presStyleCnt="0"/>
      <dgm:spPr/>
    </dgm:pt>
    <dgm:pt modelId="{DCF1AB5C-9223-41DA-B86B-DFF631345E3B}" type="pres">
      <dgm:prSet presAssocID="{5F32A9A5-E34B-4C1E-83CD-A03934231CA0}" presName="composite" presStyleCnt="0"/>
      <dgm:spPr/>
    </dgm:pt>
    <dgm:pt modelId="{8CAEB900-A7B4-4499-9DC2-17556A5A5BC2}" type="pres">
      <dgm:prSet presAssocID="{5F32A9A5-E34B-4C1E-83CD-A03934231CA0}" presName="rect1" presStyleLbl="trAlignAcc1" presStyleIdx="3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73BBAB-6CA6-45BA-B389-ABDC8C7C1AB3}" type="pres">
      <dgm:prSet presAssocID="{5F32A9A5-E34B-4C1E-83CD-A03934231CA0}" presName="rect2" presStyleLbl="fgImgPlace1" presStyleIdx="3" presStyleCnt="12"/>
      <dgm:spPr/>
    </dgm:pt>
    <dgm:pt modelId="{AAE29BA6-BE05-410E-9B06-7E88968B5282}" type="pres">
      <dgm:prSet presAssocID="{2A3172E5-B8AA-449E-B413-96CD16C3B673}" presName="sibTrans" presStyleCnt="0"/>
      <dgm:spPr/>
    </dgm:pt>
    <dgm:pt modelId="{C7321C4E-7FE6-4F55-840E-C1A653788B98}" type="pres">
      <dgm:prSet presAssocID="{9EB18F33-9710-416A-BF72-EC9E9641BB81}" presName="composite" presStyleCnt="0"/>
      <dgm:spPr/>
    </dgm:pt>
    <dgm:pt modelId="{DF137CFE-F4EA-499F-BFFF-FE8B99505879}" type="pres">
      <dgm:prSet presAssocID="{9EB18F33-9710-416A-BF72-EC9E9641BB81}" presName="rect1" presStyleLbl="trAlignAcc1" presStyleIdx="4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2A4235-A591-4099-A876-5DAF68D9CAB9}" type="pres">
      <dgm:prSet presAssocID="{9EB18F33-9710-416A-BF72-EC9E9641BB81}" presName="rect2" presStyleLbl="fgImgPlace1" presStyleIdx="4" presStyleCnt="12"/>
      <dgm:spPr/>
    </dgm:pt>
    <dgm:pt modelId="{48B9BD9F-3222-4807-B892-3427FB657E23}" type="pres">
      <dgm:prSet presAssocID="{F4F09438-8B09-482B-8FE6-48EDF4E91E6E}" presName="sibTrans" presStyleCnt="0"/>
      <dgm:spPr/>
    </dgm:pt>
    <dgm:pt modelId="{9034B25F-B2A6-418B-8675-EC7FDCC95551}" type="pres">
      <dgm:prSet presAssocID="{AA31EA2A-40F2-41B2-8DCB-CAE6DF0E5AF2}" presName="composite" presStyleCnt="0"/>
      <dgm:spPr/>
    </dgm:pt>
    <dgm:pt modelId="{CD7438DE-7012-42B8-88E4-DCB1CAB9BBA6}" type="pres">
      <dgm:prSet presAssocID="{AA31EA2A-40F2-41B2-8DCB-CAE6DF0E5AF2}" presName="rect1" presStyleLbl="trAlignAcc1" presStyleIdx="5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BFAE5C-AC2E-45C0-AA25-99414C663638}" type="pres">
      <dgm:prSet presAssocID="{AA31EA2A-40F2-41B2-8DCB-CAE6DF0E5AF2}" presName="rect2" presStyleLbl="fgImgPlace1" presStyleIdx="5" presStyleCnt="12"/>
      <dgm:spPr/>
    </dgm:pt>
    <dgm:pt modelId="{2C0C1C3C-9CF2-4A23-915A-52828C1EE8D0}" type="pres">
      <dgm:prSet presAssocID="{3FF55691-D3B2-4137-9BE4-12B78957AB16}" presName="sibTrans" presStyleCnt="0"/>
      <dgm:spPr/>
    </dgm:pt>
    <dgm:pt modelId="{76C510F3-5B33-4562-A512-DF03AA28FC8C}" type="pres">
      <dgm:prSet presAssocID="{EEB18D08-D1AB-465D-A1D3-FE23A4F1F8AA}" presName="composite" presStyleCnt="0"/>
      <dgm:spPr/>
    </dgm:pt>
    <dgm:pt modelId="{DBD13D2B-F801-4473-BFD7-BF93BFD80108}" type="pres">
      <dgm:prSet presAssocID="{EEB18D08-D1AB-465D-A1D3-FE23A4F1F8AA}" presName="rect1" presStyleLbl="trAlignAcc1" presStyleIdx="6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B0BE04-E23E-4487-AE15-8D70F249DBD3}" type="pres">
      <dgm:prSet presAssocID="{EEB18D08-D1AB-465D-A1D3-FE23A4F1F8AA}" presName="rect2" presStyleLbl="fgImgPlace1" presStyleIdx="6" presStyleCnt="12"/>
      <dgm:spPr/>
    </dgm:pt>
    <dgm:pt modelId="{80F71A32-620F-4512-9917-C13E2384118F}" type="pres">
      <dgm:prSet presAssocID="{AC64DDB0-1354-4173-B7B0-E0E8B4748F5F}" presName="sibTrans" presStyleCnt="0"/>
      <dgm:spPr/>
    </dgm:pt>
    <dgm:pt modelId="{62A55B8E-D572-4B7A-81AF-403B2387997F}" type="pres">
      <dgm:prSet presAssocID="{9233F629-65A3-4696-AC67-26F7B14BA037}" presName="composite" presStyleCnt="0"/>
      <dgm:spPr/>
    </dgm:pt>
    <dgm:pt modelId="{461C7D9C-3E81-4C36-9103-9379A2C721CF}" type="pres">
      <dgm:prSet presAssocID="{9233F629-65A3-4696-AC67-26F7B14BA037}" presName="rect1" presStyleLbl="trAlignAcc1" presStyleIdx="7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F74661-CC34-4129-8492-57EA3536F721}" type="pres">
      <dgm:prSet presAssocID="{9233F629-65A3-4696-AC67-26F7B14BA037}" presName="rect2" presStyleLbl="fgImgPlace1" presStyleIdx="7" presStyleCnt="12"/>
      <dgm:spPr/>
    </dgm:pt>
    <dgm:pt modelId="{4F69B7D3-BA0F-40DB-B66C-99B150A22597}" type="pres">
      <dgm:prSet presAssocID="{CBCEA82A-9888-47F2-85CB-AD1DDEF587A9}" presName="sibTrans" presStyleCnt="0"/>
      <dgm:spPr/>
    </dgm:pt>
    <dgm:pt modelId="{F6BD3D40-FF4B-4A1C-902D-174A58FBB329}" type="pres">
      <dgm:prSet presAssocID="{6343677F-ABAC-4888-A1E7-1C3EA6759189}" presName="composite" presStyleCnt="0"/>
      <dgm:spPr/>
    </dgm:pt>
    <dgm:pt modelId="{991BDD63-1AB0-4471-BAB1-417F222BA53F}" type="pres">
      <dgm:prSet presAssocID="{6343677F-ABAC-4888-A1E7-1C3EA6759189}" presName="rect1" presStyleLbl="trAlignAcc1" presStyleIdx="8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42FA4B-BD92-4002-BE0F-21D351904F40}" type="pres">
      <dgm:prSet presAssocID="{6343677F-ABAC-4888-A1E7-1C3EA6759189}" presName="rect2" presStyleLbl="fgImgPlace1" presStyleIdx="8" presStyleCnt="12"/>
      <dgm:spPr/>
    </dgm:pt>
    <dgm:pt modelId="{54924E98-1DEE-4BA0-8958-3CA44F388F33}" type="pres">
      <dgm:prSet presAssocID="{AC0D756F-B017-4AE8-BC58-C5310E32CA95}" presName="sibTrans" presStyleCnt="0"/>
      <dgm:spPr/>
    </dgm:pt>
    <dgm:pt modelId="{827B5267-398A-42D9-AA29-0C290A63FB5D}" type="pres">
      <dgm:prSet presAssocID="{6A7AC5F3-0AC4-4EC5-B7A4-4C858E28DEDD}" presName="composite" presStyleCnt="0"/>
      <dgm:spPr/>
    </dgm:pt>
    <dgm:pt modelId="{7F87E3C3-23E6-4979-95AC-E7D335C82A3D}" type="pres">
      <dgm:prSet presAssocID="{6A7AC5F3-0AC4-4EC5-B7A4-4C858E28DEDD}" presName="rect1" presStyleLbl="trAlignAcc1" presStyleIdx="9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03BE91-8E7B-4730-B05D-7E6798F0C30D}" type="pres">
      <dgm:prSet presAssocID="{6A7AC5F3-0AC4-4EC5-B7A4-4C858E28DEDD}" presName="rect2" presStyleLbl="fgImgPlace1" presStyleIdx="9" presStyleCnt="12"/>
      <dgm:spPr/>
    </dgm:pt>
    <dgm:pt modelId="{55506ADD-03C4-451C-B8F2-6BB411F079C0}" type="pres">
      <dgm:prSet presAssocID="{FAB2B63D-0C33-4B0B-A5A1-C60694E0627D}" presName="sibTrans" presStyleCnt="0"/>
      <dgm:spPr/>
    </dgm:pt>
    <dgm:pt modelId="{C806873D-C88E-449E-AF17-FF000A84117E}" type="pres">
      <dgm:prSet presAssocID="{81B8F061-95FF-4212-8C86-553C124517CF}" presName="composite" presStyleCnt="0"/>
      <dgm:spPr/>
    </dgm:pt>
    <dgm:pt modelId="{A20915ED-E003-4C2F-8FB9-42EC7CD61DE7}" type="pres">
      <dgm:prSet presAssocID="{81B8F061-95FF-4212-8C86-553C124517CF}" presName="rect1" presStyleLbl="trAlignAcc1" presStyleIdx="10" presStyleCnt="12" custScaleY="129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476095-9194-49DC-AD4E-1DF0051F6A8A}" type="pres">
      <dgm:prSet presAssocID="{81B8F061-95FF-4212-8C86-553C124517CF}" presName="rect2" presStyleLbl="fgImgPlace1" presStyleIdx="10" presStyleCnt="12"/>
      <dgm:spPr/>
    </dgm:pt>
    <dgm:pt modelId="{B5C39C82-7925-4923-9603-13EF7F9DC1C6}" type="pres">
      <dgm:prSet presAssocID="{53AF4840-ADB7-49BC-A00E-00C7EF771A19}" presName="sibTrans" presStyleCnt="0"/>
      <dgm:spPr/>
    </dgm:pt>
    <dgm:pt modelId="{3A629419-E6AA-4F88-8311-697023298CD1}" type="pres">
      <dgm:prSet presAssocID="{F6AD2E55-6A3B-44C5-B3C4-E7D90552FEAB}" presName="composite" presStyleCnt="0"/>
      <dgm:spPr/>
    </dgm:pt>
    <dgm:pt modelId="{B5FB74B9-672C-494C-BD1C-7A1F922E9858}" type="pres">
      <dgm:prSet presAssocID="{F6AD2E55-6A3B-44C5-B3C4-E7D90552FEAB}" presName="rect1" presStyleLbl="trAlignAcc1" presStyleIdx="1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841751-BC0F-47C3-B0A6-C0714485B06B}" type="pres">
      <dgm:prSet presAssocID="{F6AD2E55-6A3B-44C5-B3C4-E7D90552FEAB}" presName="rect2" presStyleLbl="fgImgPlace1" presStyleIdx="11" presStyleCnt="12"/>
      <dgm:spPr/>
    </dgm:pt>
  </dgm:ptLst>
  <dgm:cxnLst>
    <dgm:cxn modelId="{0E8022B8-34FE-4957-91FA-028F36D8F3B8}" type="presOf" srcId="{5F32A9A5-E34B-4C1E-83CD-A03934231CA0}" destId="{8CAEB900-A7B4-4499-9DC2-17556A5A5BC2}" srcOrd="0" destOrd="0" presId="urn:microsoft.com/office/officeart/2008/layout/PictureStrips"/>
    <dgm:cxn modelId="{63BFEBF1-6AD4-498C-98E9-30BE82C14119}" type="presOf" srcId="{81B8F061-95FF-4212-8C86-553C124517CF}" destId="{A20915ED-E003-4C2F-8FB9-42EC7CD61DE7}" srcOrd="0" destOrd="0" presId="urn:microsoft.com/office/officeart/2008/layout/PictureStrips"/>
    <dgm:cxn modelId="{ACE0DE2B-696E-4747-9EE3-814D9DD19204}" srcId="{80E80F4F-9711-4A2C-9770-1430C7FAE21D}" destId="{9EB18F33-9710-416A-BF72-EC9E9641BB81}" srcOrd="4" destOrd="0" parTransId="{FCF1B76A-A41C-45C4-8160-06DED525F258}" sibTransId="{F4F09438-8B09-482B-8FE6-48EDF4E91E6E}"/>
    <dgm:cxn modelId="{678D3AA3-4331-4362-B1D5-ED3D867E3917}" srcId="{80E80F4F-9711-4A2C-9770-1430C7FAE21D}" destId="{F6AD2E55-6A3B-44C5-B3C4-E7D90552FEAB}" srcOrd="11" destOrd="0" parTransId="{C86BD73F-3ACE-4067-8BB0-E90B1F26E31B}" sibTransId="{C1E06E4A-8767-47E4-884A-BCF4CBD3D260}"/>
    <dgm:cxn modelId="{1D81AC73-6C87-4B94-B270-D1711A4A1674}" srcId="{80E80F4F-9711-4A2C-9770-1430C7FAE21D}" destId="{6343677F-ABAC-4888-A1E7-1C3EA6759189}" srcOrd="8" destOrd="0" parTransId="{8CB79232-AE99-4377-AFEB-6BB36EE71C91}" sibTransId="{AC0D756F-B017-4AE8-BC58-C5310E32CA95}"/>
    <dgm:cxn modelId="{72BF6714-39CA-4168-9EB6-EEE8995C676D}" srcId="{80E80F4F-9711-4A2C-9770-1430C7FAE21D}" destId="{6067C337-1842-4B42-BBFD-DFE1DABDB9DD}" srcOrd="2" destOrd="0" parTransId="{03528DF7-76E0-442B-9B9B-434CDDAD969D}" sibTransId="{F36B5F80-A9D4-46AB-820F-7C2432509CF2}"/>
    <dgm:cxn modelId="{F9F593E8-91C3-4591-9B3E-344EC860136C}" type="presOf" srcId="{EEB18D08-D1AB-465D-A1D3-FE23A4F1F8AA}" destId="{DBD13D2B-F801-4473-BFD7-BF93BFD80108}" srcOrd="0" destOrd="0" presId="urn:microsoft.com/office/officeart/2008/layout/PictureStrips"/>
    <dgm:cxn modelId="{91435482-537B-4F3E-8553-829DD7D09232}" type="presOf" srcId="{6343677F-ABAC-4888-A1E7-1C3EA6759189}" destId="{991BDD63-1AB0-4471-BAB1-417F222BA53F}" srcOrd="0" destOrd="0" presId="urn:microsoft.com/office/officeart/2008/layout/PictureStrips"/>
    <dgm:cxn modelId="{8F8318A0-1149-48DD-9AB8-D7D5DE1A882A}" type="presOf" srcId="{6A7AC5F3-0AC4-4EC5-B7A4-4C858E28DEDD}" destId="{7F87E3C3-23E6-4979-95AC-E7D335C82A3D}" srcOrd="0" destOrd="0" presId="urn:microsoft.com/office/officeart/2008/layout/PictureStrips"/>
    <dgm:cxn modelId="{D7C4A63D-909B-4783-AAF1-90DA63788D7C}" srcId="{80E80F4F-9711-4A2C-9770-1430C7FAE21D}" destId="{6A7AC5F3-0AC4-4EC5-B7A4-4C858E28DEDD}" srcOrd="9" destOrd="0" parTransId="{B9AD7FDE-40B6-40D5-9FD9-837CAF1F29ED}" sibTransId="{FAB2B63D-0C33-4B0B-A5A1-C60694E0627D}"/>
    <dgm:cxn modelId="{D5D637ED-9850-42F9-B3E1-3E87A7CC3F7E}" srcId="{80E80F4F-9711-4A2C-9770-1430C7FAE21D}" destId="{AA31EA2A-40F2-41B2-8DCB-CAE6DF0E5AF2}" srcOrd="5" destOrd="0" parTransId="{2CA7A78D-8FAB-41E8-BC2C-CF06BAFEA6B4}" sibTransId="{3FF55691-D3B2-4137-9BE4-12B78957AB16}"/>
    <dgm:cxn modelId="{69A98CE8-C03E-4A22-AC85-FE11FC54E3B0}" type="presOf" srcId="{6067C337-1842-4B42-BBFD-DFE1DABDB9DD}" destId="{50D5217A-D4B6-4F92-89C9-B562C95AD61B}" srcOrd="0" destOrd="0" presId="urn:microsoft.com/office/officeart/2008/layout/PictureStrips"/>
    <dgm:cxn modelId="{596DA21D-2D44-4373-B95A-09E65DF1444D}" type="presOf" srcId="{F6AD2E55-6A3B-44C5-B3C4-E7D90552FEAB}" destId="{B5FB74B9-672C-494C-BD1C-7A1F922E9858}" srcOrd="0" destOrd="0" presId="urn:microsoft.com/office/officeart/2008/layout/PictureStrips"/>
    <dgm:cxn modelId="{6844C523-0382-4075-8051-5294E9974975}" type="presOf" srcId="{9EB18F33-9710-416A-BF72-EC9E9641BB81}" destId="{DF137CFE-F4EA-499F-BFFF-FE8B99505879}" srcOrd="0" destOrd="0" presId="urn:microsoft.com/office/officeart/2008/layout/PictureStrips"/>
    <dgm:cxn modelId="{C8CC8B3C-8671-4DFA-A425-D1467166480D}" srcId="{80E80F4F-9711-4A2C-9770-1430C7FAE21D}" destId="{81B8F061-95FF-4212-8C86-553C124517CF}" srcOrd="10" destOrd="0" parTransId="{03780561-6739-4971-81BD-57C2E6EE460B}" sibTransId="{53AF4840-ADB7-49BC-A00E-00C7EF771A19}"/>
    <dgm:cxn modelId="{5A7EEA9D-7991-4815-B4B3-B8901863F74F}" srcId="{80E80F4F-9711-4A2C-9770-1430C7FAE21D}" destId="{984948B7-010F-48A2-BD97-2E2AC9B7E8CE}" srcOrd="0" destOrd="0" parTransId="{18F65FA8-F339-4AD5-980A-11D7B1D90D09}" sibTransId="{8E54948C-1568-44BC-AC7A-12B0509D1FCE}"/>
    <dgm:cxn modelId="{1ED6CCE9-8010-46B5-BDE0-D98C24E87D3A}" srcId="{80E80F4F-9711-4A2C-9770-1430C7FAE21D}" destId="{51CA7BD6-A302-43E9-9F24-E3F8E72404BB}" srcOrd="1" destOrd="0" parTransId="{EEA93871-B07E-4F71-8750-A52C41197CEF}" sibTransId="{B2531DF2-E167-48B4-9C5C-CD76016A4F6D}"/>
    <dgm:cxn modelId="{E64F8F3A-9299-4887-B660-A877A037D1ED}" type="presOf" srcId="{9233F629-65A3-4696-AC67-26F7B14BA037}" destId="{461C7D9C-3E81-4C36-9103-9379A2C721CF}" srcOrd="0" destOrd="0" presId="urn:microsoft.com/office/officeart/2008/layout/PictureStrips"/>
    <dgm:cxn modelId="{B1DF5A85-31AD-42DE-B82A-6337BCD17C1C}" type="presOf" srcId="{51CA7BD6-A302-43E9-9F24-E3F8E72404BB}" destId="{BD77BC3E-DA6F-4271-BBAE-D323A6D9E1C6}" srcOrd="0" destOrd="0" presId="urn:microsoft.com/office/officeart/2008/layout/PictureStrips"/>
    <dgm:cxn modelId="{B8E3D4A5-C704-41E3-AE7B-ACF08F2F576E}" type="presOf" srcId="{984948B7-010F-48A2-BD97-2E2AC9B7E8CE}" destId="{57AD674D-4933-4FDE-AC93-54C86515AE53}" srcOrd="0" destOrd="0" presId="urn:microsoft.com/office/officeart/2008/layout/PictureStrips"/>
    <dgm:cxn modelId="{53B47021-3419-4495-B0CA-B03086220701}" srcId="{80E80F4F-9711-4A2C-9770-1430C7FAE21D}" destId="{9233F629-65A3-4696-AC67-26F7B14BA037}" srcOrd="7" destOrd="0" parTransId="{F13E4E80-B6E2-4B63-9318-A909B98AD9E6}" sibTransId="{CBCEA82A-9888-47F2-85CB-AD1DDEF587A9}"/>
    <dgm:cxn modelId="{22DC9A3F-9A18-4D7D-9E75-5F6B5CCEFC8A}" type="presOf" srcId="{80E80F4F-9711-4A2C-9770-1430C7FAE21D}" destId="{DB5BF71A-1E4A-49C8-A4C1-0CCDA536F214}" srcOrd="0" destOrd="0" presId="urn:microsoft.com/office/officeart/2008/layout/PictureStrips"/>
    <dgm:cxn modelId="{1ED964CB-C676-4A7A-92C2-ECEC32D82FDB}" type="presOf" srcId="{AA31EA2A-40F2-41B2-8DCB-CAE6DF0E5AF2}" destId="{CD7438DE-7012-42B8-88E4-DCB1CAB9BBA6}" srcOrd="0" destOrd="0" presId="urn:microsoft.com/office/officeart/2008/layout/PictureStrips"/>
    <dgm:cxn modelId="{5DA5B81F-4968-4725-8302-17D6993FD082}" srcId="{80E80F4F-9711-4A2C-9770-1430C7FAE21D}" destId="{5F32A9A5-E34B-4C1E-83CD-A03934231CA0}" srcOrd="3" destOrd="0" parTransId="{C4653318-EAFF-4FDF-9410-582A03082584}" sibTransId="{2A3172E5-B8AA-449E-B413-96CD16C3B673}"/>
    <dgm:cxn modelId="{5C3C5AB1-2EA3-45F5-B89C-D8DB11577745}" srcId="{80E80F4F-9711-4A2C-9770-1430C7FAE21D}" destId="{EEB18D08-D1AB-465D-A1D3-FE23A4F1F8AA}" srcOrd="6" destOrd="0" parTransId="{DD18A066-D902-4AD0-862F-C716C7E3A953}" sibTransId="{AC64DDB0-1354-4173-B7B0-E0E8B4748F5F}"/>
    <dgm:cxn modelId="{932986E6-1A15-408A-8037-C10E73189514}" type="presParOf" srcId="{DB5BF71A-1E4A-49C8-A4C1-0CCDA536F214}" destId="{6C77236F-E4FC-4183-9AE7-91F4D91BD5B1}" srcOrd="0" destOrd="0" presId="urn:microsoft.com/office/officeart/2008/layout/PictureStrips"/>
    <dgm:cxn modelId="{A10A641A-4D05-432F-AB0D-25EC6624E955}" type="presParOf" srcId="{6C77236F-E4FC-4183-9AE7-91F4D91BD5B1}" destId="{57AD674D-4933-4FDE-AC93-54C86515AE53}" srcOrd="0" destOrd="0" presId="urn:microsoft.com/office/officeart/2008/layout/PictureStrips"/>
    <dgm:cxn modelId="{735E21BE-C6B4-468C-9B0C-ABF5C737E88A}" type="presParOf" srcId="{6C77236F-E4FC-4183-9AE7-91F4D91BD5B1}" destId="{9451605C-4591-4C96-A458-2B27B8ECD9B3}" srcOrd="1" destOrd="0" presId="urn:microsoft.com/office/officeart/2008/layout/PictureStrips"/>
    <dgm:cxn modelId="{73507A85-E76D-4D43-BD4D-A5E4AA947A0D}" type="presParOf" srcId="{DB5BF71A-1E4A-49C8-A4C1-0CCDA536F214}" destId="{58006827-1573-45C4-8EC8-65610D4DACBD}" srcOrd="1" destOrd="0" presId="urn:microsoft.com/office/officeart/2008/layout/PictureStrips"/>
    <dgm:cxn modelId="{A1D65926-519A-48F6-BACC-AA1D383B4627}" type="presParOf" srcId="{DB5BF71A-1E4A-49C8-A4C1-0CCDA536F214}" destId="{637599D7-5ADB-4AF1-B0F7-C0E728AB3B2E}" srcOrd="2" destOrd="0" presId="urn:microsoft.com/office/officeart/2008/layout/PictureStrips"/>
    <dgm:cxn modelId="{FF90AEA5-977F-4F5B-9D3F-3F0D99BED236}" type="presParOf" srcId="{637599D7-5ADB-4AF1-B0F7-C0E728AB3B2E}" destId="{BD77BC3E-DA6F-4271-BBAE-D323A6D9E1C6}" srcOrd="0" destOrd="0" presId="urn:microsoft.com/office/officeart/2008/layout/PictureStrips"/>
    <dgm:cxn modelId="{CDDF3654-F1E5-4A7F-9746-6B697D9E95D7}" type="presParOf" srcId="{637599D7-5ADB-4AF1-B0F7-C0E728AB3B2E}" destId="{432B234C-F607-45C5-B355-CE5AA9E61F2A}" srcOrd="1" destOrd="0" presId="urn:microsoft.com/office/officeart/2008/layout/PictureStrips"/>
    <dgm:cxn modelId="{0BD08462-A753-424F-860B-C138ED21AD58}" type="presParOf" srcId="{DB5BF71A-1E4A-49C8-A4C1-0CCDA536F214}" destId="{2AA80A7D-AAA7-4868-9E15-B9A4E90C50E5}" srcOrd="3" destOrd="0" presId="urn:microsoft.com/office/officeart/2008/layout/PictureStrips"/>
    <dgm:cxn modelId="{D49E130C-5538-49E0-B9BA-9B74580FF625}" type="presParOf" srcId="{DB5BF71A-1E4A-49C8-A4C1-0CCDA536F214}" destId="{A626C401-FE86-4EFD-8859-B4F13FBEB621}" srcOrd="4" destOrd="0" presId="urn:microsoft.com/office/officeart/2008/layout/PictureStrips"/>
    <dgm:cxn modelId="{E6A4973C-AD59-495E-8E12-7A3DA4A2445D}" type="presParOf" srcId="{A626C401-FE86-4EFD-8859-B4F13FBEB621}" destId="{50D5217A-D4B6-4F92-89C9-B562C95AD61B}" srcOrd="0" destOrd="0" presId="urn:microsoft.com/office/officeart/2008/layout/PictureStrips"/>
    <dgm:cxn modelId="{532F558D-28F7-43E5-9F82-15F163FCED7F}" type="presParOf" srcId="{A626C401-FE86-4EFD-8859-B4F13FBEB621}" destId="{D4439C9A-E1CD-4C39-84E5-28A42DEB3E9A}" srcOrd="1" destOrd="0" presId="urn:microsoft.com/office/officeart/2008/layout/PictureStrips"/>
    <dgm:cxn modelId="{76BD287B-CF8D-4920-8DF0-0803D01051E2}" type="presParOf" srcId="{DB5BF71A-1E4A-49C8-A4C1-0CCDA536F214}" destId="{2277387D-D621-449E-9ECF-B5EFCED6CBED}" srcOrd="5" destOrd="0" presId="urn:microsoft.com/office/officeart/2008/layout/PictureStrips"/>
    <dgm:cxn modelId="{193AF765-B814-4AFE-B553-D9F9FAC53BAD}" type="presParOf" srcId="{DB5BF71A-1E4A-49C8-A4C1-0CCDA536F214}" destId="{DCF1AB5C-9223-41DA-B86B-DFF631345E3B}" srcOrd="6" destOrd="0" presId="urn:microsoft.com/office/officeart/2008/layout/PictureStrips"/>
    <dgm:cxn modelId="{FF801D24-BA87-4AB4-AA06-16FAB022AA37}" type="presParOf" srcId="{DCF1AB5C-9223-41DA-B86B-DFF631345E3B}" destId="{8CAEB900-A7B4-4499-9DC2-17556A5A5BC2}" srcOrd="0" destOrd="0" presId="urn:microsoft.com/office/officeart/2008/layout/PictureStrips"/>
    <dgm:cxn modelId="{944760B8-6A49-466C-916B-B969583B1D01}" type="presParOf" srcId="{DCF1AB5C-9223-41DA-B86B-DFF631345E3B}" destId="{1973BBAB-6CA6-45BA-B389-ABDC8C7C1AB3}" srcOrd="1" destOrd="0" presId="urn:microsoft.com/office/officeart/2008/layout/PictureStrips"/>
    <dgm:cxn modelId="{984A959E-2A46-4CD5-A4A2-6F50BF1995F8}" type="presParOf" srcId="{DB5BF71A-1E4A-49C8-A4C1-0CCDA536F214}" destId="{AAE29BA6-BE05-410E-9B06-7E88968B5282}" srcOrd="7" destOrd="0" presId="urn:microsoft.com/office/officeart/2008/layout/PictureStrips"/>
    <dgm:cxn modelId="{77B1FC53-3D89-4198-AA9C-10B7CCAA91A8}" type="presParOf" srcId="{DB5BF71A-1E4A-49C8-A4C1-0CCDA536F214}" destId="{C7321C4E-7FE6-4F55-840E-C1A653788B98}" srcOrd="8" destOrd="0" presId="urn:microsoft.com/office/officeart/2008/layout/PictureStrips"/>
    <dgm:cxn modelId="{2086CB05-161F-447D-A869-18DB2C9F8A1C}" type="presParOf" srcId="{C7321C4E-7FE6-4F55-840E-C1A653788B98}" destId="{DF137CFE-F4EA-499F-BFFF-FE8B99505879}" srcOrd="0" destOrd="0" presId="urn:microsoft.com/office/officeart/2008/layout/PictureStrips"/>
    <dgm:cxn modelId="{6BAC60CB-398E-4ED9-9F70-412E7DA00E3A}" type="presParOf" srcId="{C7321C4E-7FE6-4F55-840E-C1A653788B98}" destId="{EA2A4235-A591-4099-A876-5DAF68D9CAB9}" srcOrd="1" destOrd="0" presId="urn:microsoft.com/office/officeart/2008/layout/PictureStrips"/>
    <dgm:cxn modelId="{1390B954-58E3-4B5D-B250-E300D60D709B}" type="presParOf" srcId="{DB5BF71A-1E4A-49C8-A4C1-0CCDA536F214}" destId="{48B9BD9F-3222-4807-B892-3427FB657E23}" srcOrd="9" destOrd="0" presId="urn:microsoft.com/office/officeart/2008/layout/PictureStrips"/>
    <dgm:cxn modelId="{F2D22F4A-2B6A-4E33-8AFE-B49D3D82E444}" type="presParOf" srcId="{DB5BF71A-1E4A-49C8-A4C1-0CCDA536F214}" destId="{9034B25F-B2A6-418B-8675-EC7FDCC95551}" srcOrd="10" destOrd="0" presId="urn:microsoft.com/office/officeart/2008/layout/PictureStrips"/>
    <dgm:cxn modelId="{9AFC9D6B-F90E-4E2E-9D58-09EAEA0A81C9}" type="presParOf" srcId="{9034B25F-B2A6-418B-8675-EC7FDCC95551}" destId="{CD7438DE-7012-42B8-88E4-DCB1CAB9BBA6}" srcOrd="0" destOrd="0" presId="urn:microsoft.com/office/officeart/2008/layout/PictureStrips"/>
    <dgm:cxn modelId="{E7055994-EB50-470C-A3E5-B8782D6D64D8}" type="presParOf" srcId="{9034B25F-B2A6-418B-8675-EC7FDCC95551}" destId="{8BBFAE5C-AC2E-45C0-AA25-99414C663638}" srcOrd="1" destOrd="0" presId="urn:microsoft.com/office/officeart/2008/layout/PictureStrips"/>
    <dgm:cxn modelId="{30F49408-B4DD-4E0F-8C97-863AE00B9360}" type="presParOf" srcId="{DB5BF71A-1E4A-49C8-A4C1-0CCDA536F214}" destId="{2C0C1C3C-9CF2-4A23-915A-52828C1EE8D0}" srcOrd="11" destOrd="0" presId="urn:microsoft.com/office/officeart/2008/layout/PictureStrips"/>
    <dgm:cxn modelId="{76A2E3CD-13EC-41A4-A1DD-9E7CD32E34A4}" type="presParOf" srcId="{DB5BF71A-1E4A-49C8-A4C1-0CCDA536F214}" destId="{76C510F3-5B33-4562-A512-DF03AA28FC8C}" srcOrd="12" destOrd="0" presId="urn:microsoft.com/office/officeart/2008/layout/PictureStrips"/>
    <dgm:cxn modelId="{ED6C8391-0812-4F88-AE44-40737BA9359B}" type="presParOf" srcId="{76C510F3-5B33-4562-A512-DF03AA28FC8C}" destId="{DBD13D2B-F801-4473-BFD7-BF93BFD80108}" srcOrd="0" destOrd="0" presId="urn:microsoft.com/office/officeart/2008/layout/PictureStrips"/>
    <dgm:cxn modelId="{79B340DF-03DD-45C3-803A-DA075468695B}" type="presParOf" srcId="{76C510F3-5B33-4562-A512-DF03AA28FC8C}" destId="{22B0BE04-E23E-4487-AE15-8D70F249DBD3}" srcOrd="1" destOrd="0" presId="urn:microsoft.com/office/officeart/2008/layout/PictureStrips"/>
    <dgm:cxn modelId="{0E654C80-990C-4793-BE3F-2C4F55DC83B7}" type="presParOf" srcId="{DB5BF71A-1E4A-49C8-A4C1-0CCDA536F214}" destId="{80F71A32-620F-4512-9917-C13E2384118F}" srcOrd="13" destOrd="0" presId="urn:microsoft.com/office/officeart/2008/layout/PictureStrips"/>
    <dgm:cxn modelId="{A32BAF3B-2DD7-4656-B423-ABF7E497AF9D}" type="presParOf" srcId="{DB5BF71A-1E4A-49C8-A4C1-0CCDA536F214}" destId="{62A55B8E-D572-4B7A-81AF-403B2387997F}" srcOrd="14" destOrd="0" presId="urn:microsoft.com/office/officeart/2008/layout/PictureStrips"/>
    <dgm:cxn modelId="{41F5B57B-11BD-4AC7-8613-E0ED97CA7801}" type="presParOf" srcId="{62A55B8E-D572-4B7A-81AF-403B2387997F}" destId="{461C7D9C-3E81-4C36-9103-9379A2C721CF}" srcOrd="0" destOrd="0" presId="urn:microsoft.com/office/officeart/2008/layout/PictureStrips"/>
    <dgm:cxn modelId="{72DD74AB-5783-46D0-8A07-4B38744B6F51}" type="presParOf" srcId="{62A55B8E-D572-4B7A-81AF-403B2387997F}" destId="{88F74661-CC34-4129-8492-57EA3536F721}" srcOrd="1" destOrd="0" presId="urn:microsoft.com/office/officeart/2008/layout/PictureStrips"/>
    <dgm:cxn modelId="{14E5699D-845B-4C6C-B2B6-0A7BF2A7BA27}" type="presParOf" srcId="{DB5BF71A-1E4A-49C8-A4C1-0CCDA536F214}" destId="{4F69B7D3-BA0F-40DB-B66C-99B150A22597}" srcOrd="15" destOrd="0" presId="urn:microsoft.com/office/officeart/2008/layout/PictureStrips"/>
    <dgm:cxn modelId="{44A970DF-5E55-4886-95DD-A5C88759F2B9}" type="presParOf" srcId="{DB5BF71A-1E4A-49C8-A4C1-0CCDA536F214}" destId="{F6BD3D40-FF4B-4A1C-902D-174A58FBB329}" srcOrd="16" destOrd="0" presId="urn:microsoft.com/office/officeart/2008/layout/PictureStrips"/>
    <dgm:cxn modelId="{C2CEEF77-4688-40CF-9548-6F4C2AFBC5D2}" type="presParOf" srcId="{F6BD3D40-FF4B-4A1C-902D-174A58FBB329}" destId="{991BDD63-1AB0-4471-BAB1-417F222BA53F}" srcOrd="0" destOrd="0" presId="urn:microsoft.com/office/officeart/2008/layout/PictureStrips"/>
    <dgm:cxn modelId="{DE59CFBF-770D-4563-A07C-985B30249B15}" type="presParOf" srcId="{F6BD3D40-FF4B-4A1C-902D-174A58FBB329}" destId="{4142FA4B-BD92-4002-BE0F-21D351904F40}" srcOrd="1" destOrd="0" presId="urn:microsoft.com/office/officeart/2008/layout/PictureStrips"/>
    <dgm:cxn modelId="{C6EDE4E7-E893-4C47-9E50-A01B2894B277}" type="presParOf" srcId="{DB5BF71A-1E4A-49C8-A4C1-0CCDA536F214}" destId="{54924E98-1DEE-4BA0-8958-3CA44F388F33}" srcOrd="17" destOrd="0" presId="urn:microsoft.com/office/officeart/2008/layout/PictureStrips"/>
    <dgm:cxn modelId="{4C854912-7FFE-4B9A-985E-08B77191A750}" type="presParOf" srcId="{DB5BF71A-1E4A-49C8-A4C1-0CCDA536F214}" destId="{827B5267-398A-42D9-AA29-0C290A63FB5D}" srcOrd="18" destOrd="0" presId="urn:microsoft.com/office/officeart/2008/layout/PictureStrips"/>
    <dgm:cxn modelId="{2241273A-001B-4DCA-8098-81E5E71E344C}" type="presParOf" srcId="{827B5267-398A-42D9-AA29-0C290A63FB5D}" destId="{7F87E3C3-23E6-4979-95AC-E7D335C82A3D}" srcOrd="0" destOrd="0" presId="urn:microsoft.com/office/officeart/2008/layout/PictureStrips"/>
    <dgm:cxn modelId="{4CFBE0C9-E713-44E6-A17C-CDF53E4BC113}" type="presParOf" srcId="{827B5267-398A-42D9-AA29-0C290A63FB5D}" destId="{E203BE91-8E7B-4730-B05D-7E6798F0C30D}" srcOrd="1" destOrd="0" presId="urn:microsoft.com/office/officeart/2008/layout/PictureStrips"/>
    <dgm:cxn modelId="{491D7E83-0B92-49A9-8A77-4179457521FA}" type="presParOf" srcId="{DB5BF71A-1E4A-49C8-A4C1-0CCDA536F214}" destId="{55506ADD-03C4-451C-B8F2-6BB411F079C0}" srcOrd="19" destOrd="0" presId="urn:microsoft.com/office/officeart/2008/layout/PictureStrips"/>
    <dgm:cxn modelId="{59781E47-F941-47CE-997A-7B5B4BDA5B22}" type="presParOf" srcId="{DB5BF71A-1E4A-49C8-A4C1-0CCDA536F214}" destId="{C806873D-C88E-449E-AF17-FF000A84117E}" srcOrd="20" destOrd="0" presId="urn:microsoft.com/office/officeart/2008/layout/PictureStrips"/>
    <dgm:cxn modelId="{89BEFC6C-43BB-4E0B-BC31-F4B6DE4859D7}" type="presParOf" srcId="{C806873D-C88E-449E-AF17-FF000A84117E}" destId="{A20915ED-E003-4C2F-8FB9-42EC7CD61DE7}" srcOrd="0" destOrd="0" presId="urn:microsoft.com/office/officeart/2008/layout/PictureStrips"/>
    <dgm:cxn modelId="{00D7C61B-B32E-4855-8F14-BC96084FC8E5}" type="presParOf" srcId="{C806873D-C88E-449E-AF17-FF000A84117E}" destId="{FA476095-9194-49DC-AD4E-1DF0051F6A8A}" srcOrd="1" destOrd="0" presId="urn:microsoft.com/office/officeart/2008/layout/PictureStrips"/>
    <dgm:cxn modelId="{7C4E0E64-3ABC-4AB4-BE31-360D22FB39F6}" type="presParOf" srcId="{DB5BF71A-1E4A-49C8-A4C1-0CCDA536F214}" destId="{B5C39C82-7925-4923-9603-13EF7F9DC1C6}" srcOrd="21" destOrd="0" presId="urn:microsoft.com/office/officeart/2008/layout/PictureStrips"/>
    <dgm:cxn modelId="{EA31CED8-31C1-410F-ADDF-9D9E627D1310}" type="presParOf" srcId="{DB5BF71A-1E4A-49C8-A4C1-0CCDA536F214}" destId="{3A629419-E6AA-4F88-8311-697023298CD1}" srcOrd="22" destOrd="0" presId="urn:microsoft.com/office/officeart/2008/layout/PictureStrips"/>
    <dgm:cxn modelId="{29D20EC6-6E67-4C5E-95AB-B8EF6D770F8C}" type="presParOf" srcId="{3A629419-E6AA-4F88-8311-697023298CD1}" destId="{B5FB74B9-672C-494C-BD1C-7A1F922E9858}" srcOrd="0" destOrd="0" presId="urn:microsoft.com/office/officeart/2008/layout/PictureStrips"/>
    <dgm:cxn modelId="{75D682A1-5266-4B2F-9051-0BE2C9571240}" type="presParOf" srcId="{3A629419-E6AA-4F88-8311-697023298CD1}" destId="{86841751-BC0F-47C3-B0A6-C0714485B06B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BFD8AE9-3DD5-4BA9-B379-5E51445F388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ru-RU"/>
        </a:p>
      </dgm:t>
    </dgm:pt>
    <dgm:pt modelId="{25FFB306-F543-495D-9151-58DBA3E414A8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/>
            <a:t>342 семьи 22%</a:t>
          </a:r>
          <a:endParaRPr lang="ru-RU" dirty="0"/>
        </a:p>
      </dgm:t>
    </dgm:pt>
    <dgm:pt modelId="{62AE16F1-4B5A-4B23-B25F-4FC4FDDC0B6C}" type="parTrans" cxnId="{D415AB19-0B49-498A-AED4-ECD80F841A36}">
      <dgm:prSet/>
      <dgm:spPr/>
      <dgm:t>
        <a:bodyPr/>
        <a:lstStyle/>
        <a:p>
          <a:endParaRPr lang="ru-RU"/>
        </a:p>
      </dgm:t>
    </dgm:pt>
    <dgm:pt modelId="{C987D3F4-D04C-47D1-AB75-A47C827D8B86}" type="sibTrans" cxnId="{D415AB19-0B49-498A-AED4-ECD80F841A36}">
      <dgm:prSet/>
      <dgm:spPr/>
      <dgm:t>
        <a:bodyPr/>
        <a:lstStyle/>
        <a:p>
          <a:endParaRPr lang="ru-RU"/>
        </a:p>
      </dgm:t>
    </dgm:pt>
    <dgm:pt modelId="{B1AA6C0E-E2A8-456F-B1E8-B932E5FF7F5C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400" dirty="0" smtClean="0">
              <a:solidFill>
                <a:schemeClr val="accent5">
                  <a:lumMod val="50000"/>
                </a:schemeClr>
              </a:solidFill>
            </a:rPr>
            <a:t>Оформление детских пособий (от 3-7 лет) </a:t>
          </a:r>
          <a:endParaRPr lang="ru-RU" sz="2400" dirty="0">
            <a:solidFill>
              <a:schemeClr val="accent5">
                <a:lumMod val="50000"/>
              </a:schemeClr>
            </a:solidFill>
          </a:endParaRPr>
        </a:p>
      </dgm:t>
    </dgm:pt>
    <dgm:pt modelId="{A8D6F40C-D45E-43AC-8A49-EF417653A23B}" type="parTrans" cxnId="{8DAE2C32-99B1-477A-AEB0-86AACFA6BC90}">
      <dgm:prSet/>
      <dgm:spPr/>
      <dgm:t>
        <a:bodyPr/>
        <a:lstStyle/>
        <a:p>
          <a:endParaRPr lang="ru-RU"/>
        </a:p>
      </dgm:t>
    </dgm:pt>
    <dgm:pt modelId="{497EDF6C-A31B-4E2B-AEDF-AA693BB945B6}" type="sibTrans" cxnId="{8DAE2C32-99B1-477A-AEB0-86AACFA6BC90}">
      <dgm:prSet/>
      <dgm:spPr/>
      <dgm:t>
        <a:bodyPr/>
        <a:lstStyle/>
        <a:p>
          <a:endParaRPr lang="ru-RU"/>
        </a:p>
      </dgm:t>
    </dgm:pt>
    <dgm:pt modelId="{24D29450-620E-4476-B427-DDD6674CC590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/>
            <a:t>231 семья 15%</a:t>
          </a:r>
          <a:endParaRPr lang="ru-RU" dirty="0"/>
        </a:p>
      </dgm:t>
    </dgm:pt>
    <dgm:pt modelId="{5D174D68-B8BD-4E05-B4BA-1368CEA40A3E}" type="parTrans" cxnId="{4BFD0F65-B917-45E2-8D95-3F52DA2AF7AC}">
      <dgm:prSet/>
      <dgm:spPr/>
      <dgm:t>
        <a:bodyPr/>
        <a:lstStyle/>
        <a:p>
          <a:endParaRPr lang="ru-RU"/>
        </a:p>
      </dgm:t>
    </dgm:pt>
    <dgm:pt modelId="{EAEBB754-498F-4E52-B00C-386029EAF88B}" type="sibTrans" cxnId="{4BFD0F65-B917-45E2-8D95-3F52DA2AF7AC}">
      <dgm:prSet/>
      <dgm:spPr/>
      <dgm:t>
        <a:bodyPr/>
        <a:lstStyle/>
        <a:p>
          <a:endParaRPr lang="ru-RU"/>
        </a:p>
      </dgm:t>
    </dgm:pt>
    <dgm:pt modelId="{A4D12802-EF82-43DF-A6B9-0E92EBB788E0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400" dirty="0" smtClean="0">
              <a:solidFill>
                <a:schemeClr val="accent5">
                  <a:lumMod val="50000"/>
                </a:schemeClr>
              </a:solidFill>
            </a:rPr>
            <a:t>Содействие в оформлении единовременной помощи </a:t>
          </a:r>
          <a:endParaRPr lang="ru-RU" sz="2400" dirty="0">
            <a:solidFill>
              <a:schemeClr val="accent5">
                <a:lumMod val="50000"/>
              </a:schemeClr>
            </a:solidFill>
          </a:endParaRPr>
        </a:p>
      </dgm:t>
    </dgm:pt>
    <dgm:pt modelId="{204EE57D-E1D1-40D9-977F-29F3C7899EE7}" type="parTrans" cxnId="{9A1B0BB4-2B31-4436-A819-0AFA40A23E9E}">
      <dgm:prSet/>
      <dgm:spPr/>
      <dgm:t>
        <a:bodyPr/>
        <a:lstStyle/>
        <a:p>
          <a:endParaRPr lang="ru-RU"/>
        </a:p>
      </dgm:t>
    </dgm:pt>
    <dgm:pt modelId="{A5BF55A5-F42F-492B-8FC9-C9D89EFF955B}" type="sibTrans" cxnId="{9A1B0BB4-2B31-4436-A819-0AFA40A23E9E}">
      <dgm:prSet/>
      <dgm:spPr/>
      <dgm:t>
        <a:bodyPr/>
        <a:lstStyle/>
        <a:p>
          <a:endParaRPr lang="ru-RU"/>
        </a:p>
      </dgm:t>
    </dgm:pt>
    <dgm:pt modelId="{EF9BF88D-B689-4F7F-8B43-30B246F01180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/>
            <a:t>138 семей 8,9%</a:t>
          </a:r>
          <a:endParaRPr lang="ru-RU" dirty="0"/>
        </a:p>
      </dgm:t>
    </dgm:pt>
    <dgm:pt modelId="{8413B215-74A2-4B68-8E70-0BC873B4794B}" type="parTrans" cxnId="{D68AB53E-93F0-4776-86AB-7B294C22C242}">
      <dgm:prSet/>
      <dgm:spPr/>
      <dgm:t>
        <a:bodyPr/>
        <a:lstStyle/>
        <a:p>
          <a:endParaRPr lang="ru-RU"/>
        </a:p>
      </dgm:t>
    </dgm:pt>
    <dgm:pt modelId="{DEAF7E36-8D21-488A-9411-6DCF2EE3E34A}" type="sibTrans" cxnId="{D68AB53E-93F0-4776-86AB-7B294C22C242}">
      <dgm:prSet/>
      <dgm:spPr/>
      <dgm:t>
        <a:bodyPr/>
        <a:lstStyle/>
        <a:p>
          <a:endParaRPr lang="ru-RU"/>
        </a:p>
      </dgm:t>
    </dgm:pt>
    <dgm:pt modelId="{FE502142-7961-4CE9-AC94-1E6326CA11A6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400" dirty="0" smtClean="0">
              <a:solidFill>
                <a:schemeClr val="accent5">
                  <a:lumMod val="50000"/>
                </a:schemeClr>
              </a:solidFill>
            </a:rPr>
            <a:t>Консультирование о порядке и условиях предоставления социальных услуг</a:t>
          </a:r>
          <a:endParaRPr lang="ru-RU" sz="2400" dirty="0">
            <a:solidFill>
              <a:schemeClr val="accent5">
                <a:lumMod val="50000"/>
              </a:schemeClr>
            </a:solidFill>
          </a:endParaRPr>
        </a:p>
      </dgm:t>
    </dgm:pt>
    <dgm:pt modelId="{343FF8F5-034A-44E6-8BFA-B906290D1571}" type="parTrans" cxnId="{EDE6F7C6-D761-491E-8480-AAE4A91CD7CC}">
      <dgm:prSet/>
      <dgm:spPr/>
      <dgm:t>
        <a:bodyPr/>
        <a:lstStyle/>
        <a:p>
          <a:endParaRPr lang="ru-RU"/>
        </a:p>
      </dgm:t>
    </dgm:pt>
    <dgm:pt modelId="{E34B9D67-E935-4400-BE76-08C0E3252CB6}" type="sibTrans" cxnId="{EDE6F7C6-D761-491E-8480-AAE4A91CD7CC}">
      <dgm:prSet/>
      <dgm:spPr/>
      <dgm:t>
        <a:bodyPr/>
        <a:lstStyle/>
        <a:p>
          <a:endParaRPr lang="ru-RU"/>
        </a:p>
      </dgm:t>
    </dgm:pt>
    <dgm:pt modelId="{8C6CA8CF-5DF4-4A0F-A948-05762ACD13F8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/>
            <a:t>137 семей 8,8%</a:t>
          </a:r>
          <a:endParaRPr lang="ru-RU" dirty="0"/>
        </a:p>
      </dgm:t>
    </dgm:pt>
    <dgm:pt modelId="{05844BC5-03B6-4AA1-91E0-EC1096BAF833}" type="parTrans" cxnId="{F6F84667-C00E-42A3-82BA-E96E82530A0F}">
      <dgm:prSet/>
      <dgm:spPr/>
      <dgm:t>
        <a:bodyPr/>
        <a:lstStyle/>
        <a:p>
          <a:endParaRPr lang="ru-RU"/>
        </a:p>
      </dgm:t>
    </dgm:pt>
    <dgm:pt modelId="{0E0E316D-EF04-426C-8502-E1A33E794932}" type="sibTrans" cxnId="{F6F84667-C00E-42A3-82BA-E96E82530A0F}">
      <dgm:prSet/>
      <dgm:spPr/>
      <dgm:t>
        <a:bodyPr/>
        <a:lstStyle/>
        <a:p>
          <a:endParaRPr lang="ru-RU"/>
        </a:p>
      </dgm:t>
    </dgm:pt>
    <dgm:pt modelId="{0E9FE6F2-ACC6-40D0-95CD-BDAFEDB554AB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100" dirty="0" smtClean="0">
              <a:solidFill>
                <a:schemeClr val="accent5">
                  <a:lumMod val="50000"/>
                </a:schemeClr>
              </a:solidFill>
            </a:rPr>
            <a:t>Содействие в организации летнего оздоровительного отдыха несовершеннолетних </a:t>
          </a:r>
          <a:endParaRPr lang="ru-RU" sz="2100" dirty="0">
            <a:solidFill>
              <a:schemeClr val="accent5">
                <a:lumMod val="50000"/>
              </a:schemeClr>
            </a:solidFill>
          </a:endParaRPr>
        </a:p>
      </dgm:t>
    </dgm:pt>
    <dgm:pt modelId="{1958323C-C022-49C3-B78A-D5F6D14757B3}" type="parTrans" cxnId="{F228A7A1-05DB-433A-B994-86C4A339D309}">
      <dgm:prSet/>
      <dgm:spPr/>
      <dgm:t>
        <a:bodyPr/>
        <a:lstStyle/>
        <a:p>
          <a:endParaRPr lang="ru-RU"/>
        </a:p>
      </dgm:t>
    </dgm:pt>
    <dgm:pt modelId="{E5C03BEE-2EE7-4D2D-838F-75EB7F9577AE}" type="sibTrans" cxnId="{F228A7A1-05DB-433A-B994-86C4A339D309}">
      <dgm:prSet/>
      <dgm:spPr/>
      <dgm:t>
        <a:bodyPr/>
        <a:lstStyle/>
        <a:p>
          <a:endParaRPr lang="ru-RU"/>
        </a:p>
      </dgm:t>
    </dgm:pt>
    <dgm:pt modelId="{E6EEDDDB-430D-4DBF-9AC3-9BEED0C6270A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/>
            <a:t>98 семей 6%</a:t>
          </a:r>
          <a:endParaRPr lang="ru-RU" dirty="0"/>
        </a:p>
      </dgm:t>
    </dgm:pt>
    <dgm:pt modelId="{9DD406AE-9CE0-4F76-8CFB-8F0A05424365}" type="parTrans" cxnId="{7FF9AAF1-7B5E-4DEA-9C44-295D7DBA02B5}">
      <dgm:prSet/>
      <dgm:spPr/>
      <dgm:t>
        <a:bodyPr/>
        <a:lstStyle/>
        <a:p>
          <a:endParaRPr lang="ru-RU"/>
        </a:p>
      </dgm:t>
    </dgm:pt>
    <dgm:pt modelId="{74990506-3EBD-4780-8B42-8A37649CA812}" type="sibTrans" cxnId="{7FF9AAF1-7B5E-4DEA-9C44-295D7DBA02B5}">
      <dgm:prSet/>
      <dgm:spPr/>
      <dgm:t>
        <a:bodyPr/>
        <a:lstStyle/>
        <a:p>
          <a:endParaRPr lang="ru-RU"/>
        </a:p>
      </dgm:t>
    </dgm:pt>
    <dgm:pt modelId="{D73D9DD4-A957-4E77-9BBC-DB1EB9728617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400" dirty="0" smtClean="0">
              <a:solidFill>
                <a:schemeClr val="accent5">
                  <a:lumMod val="50000"/>
                </a:schemeClr>
              </a:solidFill>
            </a:rPr>
            <a:t>Содействие в получении срочных социальных услуг </a:t>
          </a:r>
          <a:endParaRPr lang="ru-RU" sz="2400" dirty="0">
            <a:solidFill>
              <a:schemeClr val="accent5">
                <a:lumMod val="50000"/>
              </a:schemeClr>
            </a:solidFill>
          </a:endParaRPr>
        </a:p>
      </dgm:t>
    </dgm:pt>
    <dgm:pt modelId="{A142CA8D-9036-4BC4-8F8C-FE83CB7C24E8}" type="parTrans" cxnId="{D8ED31A4-879E-44CF-9306-4F27A90E5DA7}">
      <dgm:prSet/>
      <dgm:spPr/>
      <dgm:t>
        <a:bodyPr/>
        <a:lstStyle/>
        <a:p>
          <a:endParaRPr lang="ru-RU"/>
        </a:p>
      </dgm:t>
    </dgm:pt>
    <dgm:pt modelId="{ACA4AAAE-CC0A-4343-9B9A-397EA2B3F5F4}" type="sibTrans" cxnId="{D8ED31A4-879E-44CF-9306-4F27A90E5DA7}">
      <dgm:prSet/>
      <dgm:spPr/>
      <dgm:t>
        <a:bodyPr/>
        <a:lstStyle/>
        <a:p>
          <a:endParaRPr lang="ru-RU"/>
        </a:p>
      </dgm:t>
    </dgm:pt>
    <dgm:pt modelId="{8969861D-8A2C-4E5D-93D9-B5D25251D367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/>
            <a:t>262 семьи 17%</a:t>
          </a:r>
          <a:endParaRPr lang="ru-RU" dirty="0"/>
        </a:p>
      </dgm:t>
    </dgm:pt>
    <dgm:pt modelId="{4CFBDEF3-3D48-48FB-A2EC-77008956360F}" type="parTrans" cxnId="{2635EEC8-312C-477E-A032-9E502C196BD0}">
      <dgm:prSet/>
      <dgm:spPr/>
      <dgm:t>
        <a:bodyPr/>
        <a:lstStyle/>
        <a:p>
          <a:endParaRPr lang="ru-RU"/>
        </a:p>
      </dgm:t>
    </dgm:pt>
    <dgm:pt modelId="{727AC6B3-84A1-40D5-8FA2-150BBC2DFE09}" type="sibTrans" cxnId="{2635EEC8-312C-477E-A032-9E502C196BD0}">
      <dgm:prSet/>
      <dgm:spPr/>
      <dgm:t>
        <a:bodyPr/>
        <a:lstStyle/>
        <a:p>
          <a:endParaRPr lang="ru-RU"/>
        </a:p>
      </dgm:t>
    </dgm:pt>
    <dgm:pt modelId="{286CCC46-A2F2-4ACF-8747-B642B18E645B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400" dirty="0" smtClean="0">
              <a:solidFill>
                <a:schemeClr val="accent5">
                  <a:lumMod val="50000"/>
                </a:schemeClr>
              </a:solidFill>
            </a:rPr>
            <a:t>Содействие в оформлении государственной социальной помощи </a:t>
          </a:r>
          <a:endParaRPr lang="ru-RU" sz="2400" dirty="0">
            <a:solidFill>
              <a:schemeClr val="accent5">
                <a:lumMod val="50000"/>
              </a:schemeClr>
            </a:solidFill>
          </a:endParaRPr>
        </a:p>
      </dgm:t>
    </dgm:pt>
    <dgm:pt modelId="{2A68CF04-FA0F-415D-B8F0-1C1B544386F3}" type="parTrans" cxnId="{14305BA0-FAC5-4C3C-9D83-2F3E7E8BE71E}">
      <dgm:prSet/>
      <dgm:spPr/>
      <dgm:t>
        <a:bodyPr/>
        <a:lstStyle/>
        <a:p>
          <a:endParaRPr lang="ru-RU"/>
        </a:p>
      </dgm:t>
    </dgm:pt>
    <dgm:pt modelId="{36B61A1E-86D7-44B9-AB74-43E42F38CEE8}" type="sibTrans" cxnId="{14305BA0-FAC5-4C3C-9D83-2F3E7E8BE71E}">
      <dgm:prSet/>
      <dgm:spPr/>
      <dgm:t>
        <a:bodyPr/>
        <a:lstStyle/>
        <a:p>
          <a:endParaRPr lang="ru-RU"/>
        </a:p>
      </dgm:t>
    </dgm:pt>
    <dgm:pt modelId="{694D0438-92A4-45E0-9AF7-DFAEB3096EDF}" type="pres">
      <dgm:prSet presAssocID="{3BFD8AE9-3DD5-4BA9-B379-5E51445F388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A2D1B7-F1E8-456B-A787-516E2FD61CBC}" type="pres">
      <dgm:prSet presAssocID="{25FFB306-F543-495D-9151-58DBA3E414A8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08DD87B6-9121-463F-AAC0-4F461304ED1F}" type="pres">
      <dgm:prSet presAssocID="{25FFB306-F543-495D-9151-58DBA3E414A8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98F842-9ED1-4272-834A-4397ACC5D811}" type="pres">
      <dgm:prSet presAssocID="{25FFB306-F543-495D-9151-58DBA3E414A8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37D8C0-E0C4-4B8B-A76C-4924213A4EAB}" type="pres">
      <dgm:prSet presAssocID="{C987D3F4-D04C-47D1-AB75-A47C827D8B86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C716796A-A159-48E7-9F87-67AFC3F96DC6}" type="pres">
      <dgm:prSet presAssocID="{8969861D-8A2C-4E5D-93D9-B5D25251D367}" presName="linNode" presStyleCnt="0"/>
      <dgm:spPr/>
    </dgm:pt>
    <dgm:pt modelId="{A2F3A775-42FB-4C2A-8780-AEC9DE9B1622}" type="pres">
      <dgm:prSet presAssocID="{8969861D-8A2C-4E5D-93D9-B5D25251D367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B8B153-73FC-4AA5-BCC7-39380536B0B8}" type="pres">
      <dgm:prSet presAssocID="{8969861D-8A2C-4E5D-93D9-B5D25251D367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12B68D-813F-4BCF-9F14-46BEEF9A1545}" type="pres">
      <dgm:prSet presAssocID="{727AC6B3-84A1-40D5-8FA2-150BBC2DFE09}" presName="sp" presStyleCnt="0"/>
      <dgm:spPr/>
    </dgm:pt>
    <dgm:pt modelId="{3ABDDB14-F03A-4655-8AF9-E4E4694CB119}" type="pres">
      <dgm:prSet presAssocID="{24D29450-620E-4476-B427-DDD6674CC590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A0FE276B-6A4E-4E61-99BC-0B732AE7D470}" type="pres">
      <dgm:prSet presAssocID="{24D29450-620E-4476-B427-DDD6674CC590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36B794-A6F1-4673-B753-2B1A8324376B}" type="pres">
      <dgm:prSet presAssocID="{24D29450-620E-4476-B427-DDD6674CC590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31E57F-C73F-4025-A553-5367281C87CA}" type="pres">
      <dgm:prSet presAssocID="{EAEBB754-498F-4E52-B00C-386029EAF88B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5A0C595F-9013-4FF6-99A9-9E551132D0B0}" type="pres">
      <dgm:prSet presAssocID="{EF9BF88D-B689-4F7F-8B43-30B246F01180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A6F75CF1-8AE2-484D-9470-BBB5AF623018}" type="pres">
      <dgm:prSet presAssocID="{EF9BF88D-B689-4F7F-8B43-30B246F01180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D01CE6-E32B-4E37-99FB-123654E43400}" type="pres">
      <dgm:prSet presAssocID="{EF9BF88D-B689-4F7F-8B43-30B246F01180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E9C689-8E9D-4D65-8AEE-1EF8CF1184B5}" type="pres">
      <dgm:prSet presAssocID="{DEAF7E36-8D21-488A-9411-6DCF2EE3E34A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6E960AB9-BE51-4E99-A2BD-46F86E0A1F35}" type="pres">
      <dgm:prSet presAssocID="{8C6CA8CF-5DF4-4A0F-A948-05762ACD13F8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12AFCCBE-0070-4AE8-A7BA-2F4E9620BEDE}" type="pres">
      <dgm:prSet presAssocID="{8C6CA8CF-5DF4-4A0F-A948-05762ACD13F8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6DB7A-6B42-467E-A610-38FEE757948E}" type="pres">
      <dgm:prSet presAssocID="{8C6CA8CF-5DF4-4A0F-A948-05762ACD13F8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B83DE2-3D4E-4776-9AE2-433727C42D58}" type="pres">
      <dgm:prSet presAssocID="{0E0E316D-EF04-426C-8502-E1A33E794932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B6A16C25-31C1-46B3-ABE0-B0F62034F379}" type="pres">
      <dgm:prSet presAssocID="{E6EEDDDB-430D-4DBF-9AC3-9BEED0C6270A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D7D976B4-4499-4EB4-B419-836D739A28C9}" type="pres">
      <dgm:prSet presAssocID="{E6EEDDDB-430D-4DBF-9AC3-9BEED0C6270A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0FA443-0139-45CD-8F16-AEC7D75F1502}" type="pres">
      <dgm:prSet presAssocID="{E6EEDDDB-430D-4DBF-9AC3-9BEED0C6270A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471746-E4D0-432B-8132-2D3086290AB7}" type="presOf" srcId="{D73D9DD4-A957-4E77-9BBC-DB1EB9728617}" destId="{440FA443-0139-45CD-8F16-AEC7D75F1502}" srcOrd="0" destOrd="0" presId="urn:microsoft.com/office/officeart/2005/8/layout/vList5"/>
    <dgm:cxn modelId="{60E704B1-0B40-45F3-8418-959F2E4B2B55}" type="presOf" srcId="{286CCC46-A2F2-4ACF-8747-B642B18E645B}" destId="{6FB8B153-73FC-4AA5-BCC7-39380536B0B8}" srcOrd="0" destOrd="0" presId="urn:microsoft.com/office/officeart/2005/8/layout/vList5"/>
    <dgm:cxn modelId="{D68AB53E-93F0-4776-86AB-7B294C22C242}" srcId="{3BFD8AE9-3DD5-4BA9-B379-5E51445F388A}" destId="{EF9BF88D-B689-4F7F-8B43-30B246F01180}" srcOrd="3" destOrd="0" parTransId="{8413B215-74A2-4B68-8E70-0BC873B4794B}" sibTransId="{DEAF7E36-8D21-488A-9411-6DCF2EE3E34A}"/>
    <dgm:cxn modelId="{9A1B0BB4-2B31-4436-A819-0AFA40A23E9E}" srcId="{24D29450-620E-4476-B427-DDD6674CC590}" destId="{A4D12802-EF82-43DF-A6B9-0E92EBB788E0}" srcOrd="0" destOrd="0" parTransId="{204EE57D-E1D1-40D9-977F-29F3C7899EE7}" sibTransId="{A5BF55A5-F42F-492B-8FC9-C9D89EFF955B}"/>
    <dgm:cxn modelId="{937D4E71-B72B-475D-83C7-FC168213A3B9}" type="presOf" srcId="{A4D12802-EF82-43DF-A6B9-0E92EBB788E0}" destId="{6336B794-A6F1-4673-B753-2B1A8324376B}" srcOrd="0" destOrd="0" presId="urn:microsoft.com/office/officeart/2005/8/layout/vList5"/>
    <dgm:cxn modelId="{4AA29D3B-32AA-4D4E-8619-53D7E9E4C1A0}" type="presOf" srcId="{8C6CA8CF-5DF4-4A0F-A948-05762ACD13F8}" destId="{12AFCCBE-0070-4AE8-A7BA-2F4E9620BEDE}" srcOrd="0" destOrd="0" presId="urn:microsoft.com/office/officeart/2005/8/layout/vList5"/>
    <dgm:cxn modelId="{2635EEC8-312C-477E-A032-9E502C196BD0}" srcId="{3BFD8AE9-3DD5-4BA9-B379-5E51445F388A}" destId="{8969861D-8A2C-4E5D-93D9-B5D25251D367}" srcOrd="1" destOrd="0" parTransId="{4CFBDEF3-3D48-48FB-A2EC-77008956360F}" sibTransId="{727AC6B3-84A1-40D5-8FA2-150BBC2DFE09}"/>
    <dgm:cxn modelId="{F6F84667-C00E-42A3-82BA-E96E82530A0F}" srcId="{3BFD8AE9-3DD5-4BA9-B379-5E51445F388A}" destId="{8C6CA8CF-5DF4-4A0F-A948-05762ACD13F8}" srcOrd="4" destOrd="0" parTransId="{05844BC5-03B6-4AA1-91E0-EC1096BAF833}" sibTransId="{0E0E316D-EF04-426C-8502-E1A33E794932}"/>
    <dgm:cxn modelId="{96D73EE4-F149-4ED5-BAA2-D0BC0357DA96}" type="presOf" srcId="{B1AA6C0E-E2A8-456F-B1E8-B932E5FF7F5C}" destId="{6E98F842-9ED1-4272-834A-4397ACC5D811}" srcOrd="0" destOrd="0" presId="urn:microsoft.com/office/officeart/2005/8/layout/vList5"/>
    <dgm:cxn modelId="{8B9F9115-31E2-486E-BA76-A216867624C2}" type="presOf" srcId="{25FFB306-F543-495D-9151-58DBA3E414A8}" destId="{08DD87B6-9121-463F-AAC0-4F461304ED1F}" srcOrd="0" destOrd="0" presId="urn:microsoft.com/office/officeart/2005/8/layout/vList5"/>
    <dgm:cxn modelId="{AB468A9B-E3EF-450D-AFC3-2CDCF7B20498}" type="presOf" srcId="{E6EEDDDB-430D-4DBF-9AC3-9BEED0C6270A}" destId="{D7D976B4-4499-4EB4-B419-836D739A28C9}" srcOrd="0" destOrd="0" presId="urn:microsoft.com/office/officeart/2005/8/layout/vList5"/>
    <dgm:cxn modelId="{D8ED31A4-879E-44CF-9306-4F27A90E5DA7}" srcId="{E6EEDDDB-430D-4DBF-9AC3-9BEED0C6270A}" destId="{D73D9DD4-A957-4E77-9BBC-DB1EB9728617}" srcOrd="0" destOrd="0" parTransId="{A142CA8D-9036-4BC4-8F8C-FE83CB7C24E8}" sibTransId="{ACA4AAAE-CC0A-4343-9B9A-397EA2B3F5F4}"/>
    <dgm:cxn modelId="{4BFD0F65-B917-45E2-8D95-3F52DA2AF7AC}" srcId="{3BFD8AE9-3DD5-4BA9-B379-5E51445F388A}" destId="{24D29450-620E-4476-B427-DDD6674CC590}" srcOrd="2" destOrd="0" parTransId="{5D174D68-B8BD-4E05-B4BA-1368CEA40A3E}" sibTransId="{EAEBB754-498F-4E52-B00C-386029EAF88B}"/>
    <dgm:cxn modelId="{85E5E185-421D-4F7C-A2EB-CA77E83AC7C8}" type="presOf" srcId="{0E9FE6F2-ACC6-40D0-95CD-BDAFEDB554AB}" destId="{9146DB7A-6B42-467E-A610-38FEE757948E}" srcOrd="0" destOrd="0" presId="urn:microsoft.com/office/officeart/2005/8/layout/vList5"/>
    <dgm:cxn modelId="{690924FA-668E-4115-B9A9-784D7B3954D9}" type="presOf" srcId="{EF9BF88D-B689-4F7F-8B43-30B246F01180}" destId="{A6F75CF1-8AE2-484D-9470-BBB5AF623018}" srcOrd="0" destOrd="0" presId="urn:microsoft.com/office/officeart/2005/8/layout/vList5"/>
    <dgm:cxn modelId="{E8C72BB3-2DC4-4CB7-B497-904F4D8B777A}" type="presOf" srcId="{3BFD8AE9-3DD5-4BA9-B379-5E51445F388A}" destId="{694D0438-92A4-45E0-9AF7-DFAEB3096EDF}" srcOrd="0" destOrd="0" presId="urn:microsoft.com/office/officeart/2005/8/layout/vList5"/>
    <dgm:cxn modelId="{C2CA35F4-1703-4956-9BE0-0A2B4442E2B5}" type="presOf" srcId="{24D29450-620E-4476-B427-DDD6674CC590}" destId="{A0FE276B-6A4E-4E61-99BC-0B732AE7D470}" srcOrd="0" destOrd="0" presId="urn:microsoft.com/office/officeart/2005/8/layout/vList5"/>
    <dgm:cxn modelId="{7FF9AAF1-7B5E-4DEA-9C44-295D7DBA02B5}" srcId="{3BFD8AE9-3DD5-4BA9-B379-5E51445F388A}" destId="{E6EEDDDB-430D-4DBF-9AC3-9BEED0C6270A}" srcOrd="5" destOrd="0" parTransId="{9DD406AE-9CE0-4F76-8CFB-8F0A05424365}" sibTransId="{74990506-3EBD-4780-8B42-8A37649CA812}"/>
    <dgm:cxn modelId="{F316AAEA-69D9-4150-A997-7B1E8AC42734}" type="presOf" srcId="{8969861D-8A2C-4E5D-93D9-B5D25251D367}" destId="{A2F3A775-42FB-4C2A-8780-AEC9DE9B1622}" srcOrd="0" destOrd="0" presId="urn:microsoft.com/office/officeart/2005/8/layout/vList5"/>
    <dgm:cxn modelId="{EDE6F7C6-D761-491E-8480-AAE4A91CD7CC}" srcId="{EF9BF88D-B689-4F7F-8B43-30B246F01180}" destId="{FE502142-7961-4CE9-AC94-1E6326CA11A6}" srcOrd="0" destOrd="0" parTransId="{343FF8F5-034A-44E6-8BFA-B906290D1571}" sibTransId="{E34B9D67-E935-4400-BE76-08C0E3252CB6}"/>
    <dgm:cxn modelId="{14305BA0-FAC5-4C3C-9D83-2F3E7E8BE71E}" srcId="{8969861D-8A2C-4E5D-93D9-B5D25251D367}" destId="{286CCC46-A2F2-4ACF-8747-B642B18E645B}" srcOrd="0" destOrd="0" parTransId="{2A68CF04-FA0F-415D-B8F0-1C1B544386F3}" sibTransId="{36B61A1E-86D7-44B9-AB74-43E42F38CEE8}"/>
    <dgm:cxn modelId="{F228A7A1-05DB-433A-B994-86C4A339D309}" srcId="{8C6CA8CF-5DF4-4A0F-A948-05762ACD13F8}" destId="{0E9FE6F2-ACC6-40D0-95CD-BDAFEDB554AB}" srcOrd="0" destOrd="0" parTransId="{1958323C-C022-49C3-B78A-D5F6D14757B3}" sibTransId="{E5C03BEE-2EE7-4D2D-838F-75EB7F9577AE}"/>
    <dgm:cxn modelId="{567F0FDF-C8B8-44A3-BFD6-6DB9CD757630}" type="presOf" srcId="{FE502142-7961-4CE9-AC94-1E6326CA11A6}" destId="{E0D01CE6-E32B-4E37-99FB-123654E43400}" srcOrd="0" destOrd="0" presId="urn:microsoft.com/office/officeart/2005/8/layout/vList5"/>
    <dgm:cxn modelId="{8DAE2C32-99B1-477A-AEB0-86AACFA6BC90}" srcId="{25FFB306-F543-495D-9151-58DBA3E414A8}" destId="{B1AA6C0E-E2A8-456F-B1E8-B932E5FF7F5C}" srcOrd="0" destOrd="0" parTransId="{A8D6F40C-D45E-43AC-8A49-EF417653A23B}" sibTransId="{497EDF6C-A31B-4E2B-AEDF-AA693BB945B6}"/>
    <dgm:cxn modelId="{D415AB19-0B49-498A-AED4-ECD80F841A36}" srcId="{3BFD8AE9-3DD5-4BA9-B379-5E51445F388A}" destId="{25FFB306-F543-495D-9151-58DBA3E414A8}" srcOrd="0" destOrd="0" parTransId="{62AE16F1-4B5A-4B23-B25F-4FC4FDDC0B6C}" sibTransId="{C987D3F4-D04C-47D1-AB75-A47C827D8B86}"/>
    <dgm:cxn modelId="{C7CC56B0-11EB-4B43-9116-003407D267A8}" type="presParOf" srcId="{694D0438-92A4-45E0-9AF7-DFAEB3096EDF}" destId="{09A2D1B7-F1E8-456B-A787-516E2FD61CBC}" srcOrd="0" destOrd="0" presId="urn:microsoft.com/office/officeart/2005/8/layout/vList5"/>
    <dgm:cxn modelId="{B9AEC4CB-74C5-4361-9FF9-71F78F5A127A}" type="presParOf" srcId="{09A2D1B7-F1E8-456B-A787-516E2FD61CBC}" destId="{08DD87B6-9121-463F-AAC0-4F461304ED1F}" srcOrd="0" destOrd="0" presId="urn:microsoft.com/office/officeart/2005/8/layout/vList5"/>
    <dgm:cxn modelId="{96F6EF38-39C4-444A-B57E-083DD813B481}" type="presParOf" srcId="{09A2D1B7-F1E8-456B-A787-516E2FD61CBC}" destId="{6E98F842-9ED1-4272-834A-4397ACC5D811}" srcOrd="1" destOrd="0" presId="urn:microsoft.com/office/officeart/2005/8/layout/vList5"/>
    <dgm:cxn modelId="{74B546F8-BD4D-4A7F-B924-552513EAAFF2}" type="presParOf" srcId="{694D0438-92A4-45E0-9AF7-DFAEB3096EDF}" destId="{BE37D8C0-E0C4-4B8B-A76C-4924213A4EAB}" srcOrd="1" destOrd="0" presId="urn:microsoft.com/office/officeart/2005/8/layout/vList5"/>
    <dgm:cxn modelId="{B2482942-3D1A-48CD-AD35-9AC9010CF635}" type="presParOf" srcId="{694D0438-92A4-45E0-9AF7-DFAEB3096EDF}" destId="{C716796A-A159-48E7-9F87-67AFC3F96DC6}" srcOrd="2" destOrd="0" presId="urn:microsoft.com/office/officeart/2005/8/layout/vList5"/>
    <dgm:cxn modelId="{136917E4-35D0-41B5-91A8-8B99EF5F8636}" type="presParOf" srcId="{C716796A-A159-48E7-9F87-67AFC3F96DC6}" destId="{A2F3A775-42FB-4C2A-8780-AEC9DE9B1622}" srcOrd="0" destOrd="0" presId="urn:microsoft.com/office/officeart/2005/8/layout/vList5"/>
    <dgm:cxn modelId="{35F9F386-7605-4E24-B15A-72A03291AA86}" type="presParOf" srcId="{C716796A-A159-48E7-9F87-67AFC3F96DC6}" destId="{6FB8B153-73FC-4AA5-BCC7-39380536B0B8}" srcOrd="1" destOrd="0" presId="urn:microsoft.com/office/officeart/2005/8/layout/vList5"/>
    <dgm:cxn modelId="{9AF04132-7064-4353-B89E-5A6085629FCC}" type="presParOf" srcId="{694D0438-92A4-45E0-9AF7-DFAEB3096EDF}" destId="{3612B68D-813F-4BCF-9F14-46BEEF9A1545}" srcOrd="3" destOrd="0" presId="urn:microsoft.com/office/officeart/2005/8/layout/vList5"/>
    <dgm:cxn modelId="{9114FB08-8305-4D9B-A0CA-44AD6D525041}" type="presParOf" srcId="{694D0438-92A4-45E0-9AF7-DFAEB3096EDF}" destId="{3ABDDB14-F03A-4655-8AF9-E4E4694CB119}" srcOrd="4" destOrd="0" presId="urn:microsoft.com/office/officeart/2005/8/layout/vList5"/>
    <dgm:cxn modelId="{A467FE11-57C4-49FD-B6DA-9CDE4DF8E8BC}" type="presParOf" srcId="{3ABDDB14-F03A-4655-8AF9-E4E4694CB119}" destId="{A0FE276B-6A4E-4E61-99BC-0B732AE7D470}" srcOrd="0" destOrd="0" presId="urn:microsoft.com/office/officeart/2005/8/layout/vList5"/>
    <dgm:cxn modelId="{672C4A4E-2533-40C1-9C4D-0B0886E67D01}" type="presParOf" srcId="{3ABDDB14-F03A-4655-8AF9-E4E4694CB119}" destId="{6336B794-A6F1-4673-B753-2B1A8324376B}" srcOrd="1" destOrd="0" presId="urn:microsoft.com/office/officeart/2005/8/layout/vList5"/>
    <dgm:cxn modelId="{57DA27F1-9C8C-4E15-AABC-34A789CFA148}" type="presParOf" srcId="{694D0438-92A4-45E0-9AF7-DFAEB3096EDF}" destId="{4D31E57F-C73F-4025-A553-5367281C87CA}" srcOrd="5" destOrd="0" presId="urn:microsoft.com/office/officeart/2005/8/layout/vList5"/>
    <dgm:cxn modelId="{9F5E52A7-C62B-48FF-9C28-11655315E6D7}" type="presParOf" srcId="{694D0438-92A4-45E0-9AF7-DFAEB3096EDF}" destId="{5A0C595F-9013-4FF6-99A9-9E551132D0B0}" srcOrd="6" destOrd="0" presId="urn:microsoft.com/office/officeart/2005/8/layout/vList5"/>
    <dgm:cxn modelId="{D7B56B50-1929-43E7-B6B6-F399CB635990}" type="presParOf" srcId="{5A0C595F-9013-4FF6-99A9-9E551132D0B0}" destId="{A6F75CF1-8AE2-484D-9470-BBB5AF623018}" srcOrd="0" destOrd="0" presId="urn:microsoft.com/office/officeart/2005/8/layout/vList5"/>
    <dgm:cxn modelId="{BE1BF005-1B52-4041-83F5-83297F825AFA}" type="presParOf" srcId="{5A0C595F-9013-4FF6-99A9-9E551132D0B0}" destId="{E0D01CE6-E32B-4E37-99FB-123654E43400}" srcOrd="1" destOrd="0" presId="urn:microsoft.com/office/officeart/2005/8/layout/vList5"/>
    <dgm:cxn modelId="{0F5BB485-E941-4CA1-B6DF-D195C038AED0}" type="presParOf" srcId="{694D0438-92A4-45E0-9AF7-DFAEB3096EDF}" destId="{28E9C689-8E9D-4D65-8AEE-1EF8CF1184B5}" srcOrd="7" destOrd="0" presId="urn:microsoft.com/office/officeart/2005/8/layout/vList5"/>
    <dgm:cxn modelId="{49079114-101B-41A2-A1CB-CC23EA48D053}" type="presParOf" srcId="{694D0438-92A4-45E0-9AF7-DFAEB3096EDF}" destId="{6E960AB9-BE51-4E99-A2BD-46F86E0A1F35}" srcOrd="8" destOrd="0" presId="urn:microsoft.com/office/officeart/2005/8/layout/vList5"/>
    <dgm:cxn modelId="{3695F3FC-9415-4F99-ADE9-1D3BE89ADFD3}" type="presParOf" srcId="{6E960AB9-BE51-4E99-A2BD-46F86E0A1F35}" destId="{12AFCCBE-0070-4AE8-A7BA-2F4E9620BEDE}" srcOrd="0" destOrd="0" presId="urn:microsoft.com/office/officeart/2005/8/layout/vList5"/>
    <dgm:cxn modelId="{14EF4CBA-3DB7-4C92-949C-8DCF455C4C52}" type="presParOf" srcId="{6E960AB9-BE51-4E99-A2BD-46F86E0A1F35}" destId="{9146DB7A-6B42-467E-A610-38FEE757948E}" srcOrd="1" destOrd="0" presId="urn:microsoft.com/office/officeart/2005/8/layout/vList5"/>
    <dgm:cxn modelId="{A88AA19B-EE6F-41A3-9D02-F3861C0A5A91}" type="presParOf" srcId="{694D0438-92A4-45E0-9AF7-DFAEB3096EDF}" destId="{FBB83DE2-3D4E-4776-9AE2-433727C42D58}" srcOrd="9" destOrd="0" presId="urn:microsoft.com/office/officeart/2005/8/layout/vList5"/>
    <dgm:cxn modelId="{2081260F-C7D9-40B4-8393-15F345A229A9}" type="presParOf" srcId="{694D0438-92A4-45E0-9AF7-DFAEB3096EDF}" destId="{B6A16C25-31C1-46B3-ABE0-B0F62034F379}" srcOrd="10" destOrd="0" presId="urn:microsoft.com/office/officeart/2005/8/layout/vList5"/>
    <dgm:cxn modelId="{61CD5B37-97FE-4D96-A01F-37CDB33BA6E7}" type="presParOf" srcId="{B6A16C25-31C1-46B3-ABE0-B0F62034F379}" destId="{D7D976B4-4499-4EB4-B419-836D739A28C9}" srcOrd="0" destOrd="0" presId="urn:microsoft.com/office/officeart/2005/8/layout/vList5"/>
    <dgm:cxn modelId="{D7A6A5AB-ADA7-4E13-A972-EEBF57752959}" type="presParOf" srcId="{B6A16C25-31C1-46B3-ABE0-B0F62034F379}" destId="{440FA443-0139-45CD-8F16-AEC7D75F150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50CD471-525E-40BA-9D19-D716B5FCB762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6CFF2F-04E9-41E6-B47B-C87FEC681419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900" dirty="0" smtClean="0">
              <a:solidFill>
                <a:schemeClr val="accent5">
                  <a:lumMod val="50000"/>
                </a:schemeClr>
              </a:solidFill>
            </a:rPr>
            <a:t>Консультирование </a:t>
          </a:r>
        </a:p>
        <a:p>
          <a:pPr>
            <a:spcAft>
              <a:spcPts val="0"/>
            </a:spcAft>
          </a:pPr>
          <a:r>
            <a:rPr lang="ru-RU" sz="1900" dirty="0" smtClean="0">
              <a:solidFill>
                <a:schemeClr val="accent5">
                  <a:lumMod val="50000"/>
                </a:schemeClr>
              </a:solidFill>
            </a:rPr>
            <a:t>о порядке и условиях предоставления социальных услуг</a:t>
          </a:r>
          <a:endParaRPr lang="ru-RU" sz="1900" dirty="0">
            <a:solidFill>
              <a:schemeClr val="accent5">
                <a:lumMod val="50000"/>
              </a:schemeClr>
            </a:solidFill>
          </a:endParaRPr>
        </a:p>
      </dgm:t>
    </dgm:pt>
    <dgm:pt modelId="{0DCB574A-AD05-4032-AF53-D269D2776A9C}" type="parTrans" cxnId="{8A62A08E-74AE-440F-AC8A-6C50B7D69355}">
      <dgm:prSet/>
      <dgm:spPr/>
      <dgm:t>
        <a:bodyPr/>
        <a:lstStyle/>
        <a:p>
          <a:endParaRPr lang="ru-RU"/>
        </a:p>
      </dgm:t>
    </dgm:pt>
    <dgm:pt modelId="{EE0EE0CA-4A08-49A5-80AE-5945B3280B77}" type="sibTrans" cxnId="{8A62A08E-74AE-440F-AC8A-6C50B7D69355}">
      <dgm:prSet/>
      <dgm:spPr/>
      <dgm:t>
        <a:bodyPr/>
        <a:lstStyle/>
        <a:p>
          <a:endParaRPr lang="ru-RU"/>
        </a:p>
      </dgm:t>
    </dgm:pt>
    <dgm:pt modelId="{9026ECDD-07F3-493E-B63D-32D87700977D}">
      <dgm:prSet custT="1"/>
      <dgm:spPr/>
      <dgm:t>
        <a:bodyPr/>
        <a:lstStyle/>
        <a:p>
          <a:r>
            <a:rPr lang="ru-RU" sz="1900" dirty="0" smtClean="0">
              <a:solidFill>
                <a:schemeClr val="accent5">
                  <a:lumMod val="50000"/>
                </a:schemeClr>
              </a:solidFill>
            </a:rPr>
            <a:t>Получение срочных социальных услуг</a:t>
          </a:r>
          <a:endParaRPr lang="ru-RU" sz="1900" dirty="0">
            <a:solidFill>
              <a:schemeClr val="accent5">
                <a:lumMod val="50000"/>
              </a:schemeClr>
            </a:solidFill>
          </a:endParaRPr>
        </a:p>
      </dgm:t>
    </dgm:pt>
    <dgm:pt modelId="{2E497B39-BBEF-4B52-89D5-5B4B1A5F6443}" type="parTrans" cxnId="{92819515-D0C1-446C-A2C3-C2DAE3ADC73B}">
      <dgm:prSet/>
      <dgm:spPr/>
      <dgm:t>
        <a:bodyPr/>
        <a:lstStyle/>
        <a:p>
          <a:endParaRPr lang="ru-RU"/>
        </a:p>
      </dgm:t>
    </dgm:pt>
    <dgm:pt modelId="{62BA0D67-76CD-4A87-B354-AE8040D72F82}" type="sibTrans" cxnId="{92819515-D0C1-446C-A2C3-C2DAE3ADC73B}">
      <dgm:prSet/>
      <dgm:spPr/>
      <dgm:t>
        <a:bodyPr/>
        <a:lstStyle/>
        <a:p>
          <a:endParaRPr lang="ru-RU"/>
        </a:p>
      </dgm:t>
    </dgm:pt>
    <dgm:pt modelId="{E6954B66-9E1E-463E-A7E0-C0F2C4CDBB8D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900" dirty="0" smtClean="0">
              <a:solidFill>
                <a:schemeClr val="accent5">
                  <a:lumMod val="50000"/>
                </a:schemeClr>
              </a:solidFill>
            </a:rPr>
            <a:t>Консультативная помощь об условиях и порядке обеспечения ТСР </a:t>
          </a:r>
        </a:p>
      </dgm:t>
    </dgm:pt>
    <dgm:pt modelId="{28A0F71B-81CE-4F33-BFA0-2ED623EB5D0F}" type="parTrans" cxnId="{E90396A8-8E2B-458B-A5AD-0D49B013C671}">
      <dgm:prSet/>
      <dgm:spPr/>
      <dgm:t>
        <a:bodyPr/>
        <a:lstStyle/>
        <a:p>
          <a:endParaRPr lang="ru-RU"/>
        </a:p>
      </dgm:t>
    </dgm:pt>
    <dgm:pt modelId="{1DE4414E-BE28-4687-97E8-C8DF9C9DF60C}" type="sibTrans" cxnId="{E90396A8-8E2B-458B-A5AD-0D49B013C671}">
      <dgm:prSet/>
      <dgm:spPr/>
      <dgm:t>
        <a:bodyPr/>
        <a:lstStyle/>
        <a:p>
          <a:endParaRPr lang="ru-RU"/>
        </a:p>
      </dgm:t>
    </dgm:pt>
    <dgm:pt modelId="{3B974439-75E5-439E-AC3A-77FA19AEFD60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900" dirty="0" smtClean="0">
              <a:solidFill>
                <a:schemeClr val="accent5">
                  <a:lumMod val="50000"/>
                </a:schemeClr>
              </a:solidFill>
            </a:rPr>
            <a:t>Организация отдыха </a:t>
          </a:r>
        </a:p>
        <a:p>
          <a:pPr>
            <a:spcAft>
              <a:spcPts val="0"/>
            </a:spcAft>
          </a:pPr>
          <a:r>
            <a:rPr lang="ru-RU" sz="1900" dirty="0" smtClean="0">
              <a:solidFill>
                <a:schemeClr val="accent5">
                  <a:lumMod val="50000"/>
                </a:schemeClr>
              </a:solidFill>
            </a:rPr>
            <a:t>и оздоровления детей</a:t>
          </a:r>
          <a:endParaRPr lang="ru-RU" sz="1900" dirty="0">
            <a:solidFill>
              <a:schemeClr val="accent5">
                <a:lumMod val="50000"/>
              </a:schemeClr>
            </a:solidFill>
          </a:endParaRPr>
        </a:p>
      </dgm:t>
    </dgm:pt>
    <dgm:pt modelId="{2FC44058-9F24-4235-B1F6-E65DE09FBC9B}" type="parTrans" cxnId="{614D7E06-E313-406A-AF8A-18755956CF26}">
      <dgm:prSet/>
      <dgm:spPr/>
      <dgm:t>
        <a:bodyPr/>
        <a:lstStyle/>
        <a:p>
          <a:endParaRPr lang="ru-RU"/>
        </a:p>
      </dgm:t>
    </dgm:pt>
    <dgm:pt modelId="{1E922810-5214-4015-B44B-5D71F5FA7712}" type="sibTrans" cxnId="{614D7E06-E313-406A-AF8A-18755956CF26}">
      <dgm:prSet/>
      <dgm:spPr/>
      <dgm:t>
        <a:bodyPr/>
        <a:lstStyle/>
        <a:p>
          <a:endParaRPr lang="ru-RU"/>
        </a:p>
      </dgm:t>
    </dgm:pt>
    <dgm:pt modelId="{812C2B1F-E4A6-47C2-81A5-1FD00D8FD4AB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900" dirty="0" smtClean="0">
              <a:solidFill>
                <a:schemeClr val="accent5">
                  <a:lumMod val="50000"/>
                </a:schemeClr>
              </a:solidFill>
            </a:rPr>
            <a:t>Психологическая помощь </a:t>
          </a:r>
        </a:p>
        <a:p>
          <a:pPr>
            <a:spcAft>
              <a:spcPts val="0"/>
            </a:spcAft>
          </a:pPr>
          <a:r>
            <a:rPr lang="ru-RU" sz="1900" dirty="0" smtClean="0">
              <a:solidFill>
                <a:schemeClr val="accent5">
                  <a:lumMod val="50000"/>
                </a:schemeClr>
              </a:solidFill>
            </a:rPr>
            <a:t>и поддержка</a:t>
          </a:r>
          <a:endParaRPr lang="ru-RU" sz="1900" dirty="0">
            <a:solidFill>
              <a:schemeClr val="accent5">
                <a:lumMod val="50000"/>
              </a:schemeClr>
            </a:solidFill>
          </a:endParaRPr>
        </a:p>
      </dgm:t>
    </dgm:pt>
    <dgm:pt modelId="{79456D4E-22DB-423A-8546-61ED9A69476B}" type="parTrans" cxnId="{A87020BE-44E4-4009-9A35-B6855548FE0E}">
      <dgm:prSet/>
      <dgm:spPr/>
      <dgm:t>
        <a:bodyPr/>
        <a:lstStyle/>
        <a:p>
          <a:endParaRPr lang="ru-RU"/>
        </a:p>
      </dgm:t>
    </dgm:pt>
    <dgm:pt modelId="{F35C015D-8415-47E4-9254-356B174EA2AA}" type="sibTrans" cxnId="{A87020BE-44E4-4009-9A35-B6855548FE0E}">
      <dgm:prSet/>
      <dgm:spPr/>
      <dgm:t>
        <a:bodyPr/>
        <a:lstStyle/>
        <a:p>
          <a:endParaRPr lang="ru-RU"/>
        </a:p>
      </dgm:t>
    </dgm:pt>
    <dgm:pt modelId="{F765506D-3A5E-4618-AFF7-9DB022159674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900" dirty="0" smtClean="0">
              <a:solidFill>
                <a:schemeClr val="accent5">
                  <a:lumMod val="50000"/>
                </a:schemeClr>
              </a:solidFill>
            </a:rPr>
            <a:t>Получение мер социальной поддержки</a:t>
          </a:r>
          <a:endParaRPr lang="ru-RU" sz="1900" dirty="0">
            <a:solidFill>
              <a:schemeClr val="accent5">
                <a:lumMod val="50000"/>
              </a:schemeClr>
            </a:solidFill>
          </a:endParaRPr>
        </a:p>
      </dgm:t>
    </dgm:pt>
    <dgm:pt modelId="{FAD4DE1B-0A23-4EB6-ADDC-2DC662F27182}" type="parTrans" cxnId="{196968CE-F2B4-4E1C-8F49-8312BBFF2193}">
      <dgm:prSet/>
      <dgm:spPr/>
      <dgm:t>
        <a:bodyPr/>
        <a:lstStyle/>
        <a:p>
          <a:endParaRPr lang="ru-RU"/>
        </a:p>
      </dgm:t>
    </dgm:pt>
    <dgm:pt modelId="{40407A69-CF09-4560-A1A3-75C8D903E8D3}" type="sibTrans" cxnId="{196968CE-F2B4-4E1C-8F49-8312BBFF2193}">
      <dgm:prSet/>
      <dgm:spPr/>
      <dgm:t>
        <a:bodyPr/>
        <a:lstStyle/>
        <a:p>
          <a:endParaRPr lang="ru-RU"/>
        </a:p>
      </dgm:t>
    </dgm:pt>
    <dgm:pt modelId="{DBEAD28C-0E6F-4FBE-B470-064AB36F4B59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900" dirty="0" smtClean="0">
              <a:solidFill>
                <a:schemeClr val="accent5">
                  <a:lumMod val="50000"/>
                </a:schemeClr>
              </a:solidFill>
            </a:rPr>
            <a:t>Содействие в регистрации </a:t>
          </a:r>
        </a:p>
        <a:p>
          <a:pPr>
            <a:spcAft>
              <a:spcPts val="0"/>
            </a:spcAft>
          </a:pPr>
          <a:r>
            <a:rPr lang="ru-RU" sz="1900" dirty="0" smtClean="0">
              <a:solidFill>
                <a:schemeClr val="accent5">
                  <a:lumMod val="50000"/>
                </a:schemeClr>
              </a:solidFill>
            </a:rPr>
            <a:t>на портале Государственных услуг</a:t>
          </a:r>
          <a:endParaRPr lang="ru-RU" sz="1900" dirty="0">
            <a:solidFill>
              <a:schemeClr val="accent5">
                <a:lumMod val="50000"/>
              </a:schemeClr>
            </a:solidFill>
          </a:endParaRPr>
        </a:p>
      </dgm:t>
    </dgm:pt>
    <dgm:pt modelId="{D0108218-7F9D-4F66-8DFC-2F86791F8971}" type="parTrans" cxnId="{9BF1053D-1A3B-4B84-A390-D11CAAF21520}">
      <dgm:prSet/>
      <dgm:spPr/>
      <dgm:t>
        <a:bodyPr/>
        <a:lstStyle/>
        <a:p>
          <a:endParaRPr lang="ru-RU"/>
        </a:p>
      </dgm:t>
    </dgm:pt>
    <dgm:pt modelId="{FECB3E63-F5E7-4043-A848-23E23D5A3F97}" type="sibTrans" cxnId="{9BF1053D-1A3B-4B84-A390-D11CAAF21520}">
      <dgm:prSet/>
      <dgm:spPr/>
      <dgm:t>
        <a:bodyPr/>
        <a:lstStyle/>
        <a:p>
          <a:endParaRPr lang="ru-RU"/>
        </a:p>
      </dgm:t>
    </dgm:pt>
    <dgm:pt modelId="{12C20ED0-2240-444B-9AF3-608C450CA40F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900" dirty="0" smtClean="0">
              <a:solidFill>
                <a:schemeClr val="accent5">
                  <a:lumMod val="50000"/>
                </a:schemeClr>
              </a:solidFill>
            </a:rPr>
            <a:t>Содействие в трудоустройстве</a:t>
          </a:r>
          <a:endParaRPr lang="ru-RU" sz="1900" dirty="0">
            <a:solidFill>
              <a:schemeClr val="accent5">
                <a:lumMod val="50000"/>
              </a:schemeClr>
            </a:solidFill>
          </a:endParaRPr>
        </a:p>
      </dgm:t>
    </dgm:pt>
    <dgm:pt modelId="{763C5FA6-EE22-44D8-94B3-86F8FD388555}" type="parTrans" cxnId="{01EE9D9B-ED79-4ED8-B722-982374D02632}">
      <dgm:prSet/>
      <dgm:spPr/>
      <dgm:t>
        <a:bodyPr/>
        <a:lstStyle/>
        <a:p>
          <a:endParaRPr lang="ru-RU"/>
        </a:p>
      </dgm:t>
    </dgm:pt>
    <dgm:pt modelId="{FE053399-8850-4BC4-AA47-A5A6765BB087}" type="sibTrans" cxnId="{01EE9D9B-ED79-4ED8-B722-982374D02632}">
      <dgm:prSet/>
      <dgm:spPr/>
      <dgm:t>
        <a:bodyPr/>
        <a:lstStyle/>
        <a:p>
          <a:endParaRPr lang="ru-RU"/>
        </a:p>
      </dgm:t>
    </dgm:pt>
    <dgm:pt modelId="{8781B312-2F9A-4CD6-B453-A71BAE89F9C8}" type="pres">
      <dgm:prSet presAssocID="{C50CD471-525E-40BA-9D19-D716B5FCB76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FD501A-C2DA-44AB-BF5C-FC45FB8B1C85}" type="pres">
      <dgm:prSet presAssocID="{656CFF2F-04E9-41E6-B47B-C87FEC681419}" presName="composite" presStyleCnt="0"/>
      <dgm:spPr/>
    </dgm:pt>
    <dgm:pt modelId="{A59AC1E2-D649-40BE-931C-478786688C03}" type="pres">
      <dgm:prSet presAssocID="{656CFF2F-04E9-41E6-B47B-C87FEC681419}" presName="rect1" presStyleLbl="trAlignAcc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3C85EE-8926-46E6-AE48-D021F3565EEB}" type="pres">
      <dgm:prSet presAssocID="{656CFF2F-04E9-41E6-B47B-C87FEC681419}" presName="rect2" presStyleLbl="fgImgPlace1" presStyleIdx="0" presStyleCnt="8"/>
      <dgm:spPr/>
    </dgm:pt>
    <dgm:pt modelId="{F0A6455F-AC49-4FA8-80F0-8AF55D28AE80}" type="pres">
      <dgm:prSet presAssocID="{EE0EE0CA-4A08-49A5-80AE-5945B3280B77}" presName="sibTrans" presStyleCnt="0"/>
      <dgm:spPr/>
    </dgm:pt>
    <dgm:pt modelId="{81F2E34A-F7FB-4031-AE64-3612ABC2E1DE}" type="pres">
      <dgm:prSet presAssocID="{812C2B1F-E4A6-47C2-81A5-1FD00D8FD4AB}" presName="composite" presStyleCnt="0"/>
      <dgm:spPr/>
    </dgm:pt>
    <dgm:pt modelId="{15A725FE-F82B-40DC-BE2D-C694BDCB7962}" type="pres">
      <dgm:prSet presAssocID="{812C2B1F-E4A6-47C2-81A5-1FD00D8FD4AB}" presName="rect1" presStyleLbl="trAlignAcc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83E72D-C467-474C-A0A3-D146F0D86BCC}" type="pres">
      <dgm:prSet presAssocID="{812C2B1F-E4A6-47C2-81A5-1FD00D8FD4AB}" presName="rect2" presStyleLbl="fgImgPlace1" presStyleIdx="1" presStyleCnt="8"/>
      <dgm:spPr/>
    </dgm:pt>
    <dgm:pt modelId="{E17DD7F2-B49D-4C1B-97EB-27DBEEEB12DD}" type="pres">
      <dgm:prSet presAssocID="{F35C015D-8415-47E4-9254-356B174EA2AA}" presName="sibTrans" presStyleCnt="0"/>
      <dgm:spPr/>
    </dgm:pt>
    <dgm:pt modelId="{42D9E327-AC53-43C9-88D7-F146C47FA736}" type="pres">
      <dgm:prSet presAssocID="{9026ECDD-07F3-493E-B63D-32D87700977D}" presName="composite" presStyleCnt="0"/>
      <dgm:spPr/>
    </dgm:pt>
    <dgm:pt modelId="{FE40825A-2870-4798-BD64-98E298817DBA}" type="pres">
      <dgm:prSet presAssocID="{9026ECDD-07F3-493E-B63D-32D87700977D}" presName="rect1" presStyleLbl="trAlignAcc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E9B151-9DFC-4098-9BA0-66DC0CFE9C0F}" type="pres">
      <dgm:prSet presAssocID="{9026ECDD-07F3-493E-B63D-32D87700977D}" presName="rect2" presStyleLbl="fgImgPlace1" presStyleIdx="2" presStyleCnt="8"/>
      <dgm:spPr/>
    </dgm:pt>
    <dgm:pt modelId="{E736F0FC-4FC1-485B-A008-12A4E96EDDCB}" type="pres">
      <dgm:prSet presAssocID="{62BA0D67-76CD-4A87-B354-AE8040D72F82}" presName="sibTrans" presStyleCnt="0"/>
      <dgm:spPr/>
    </dgm:pt>
    <dgm:pt modelId="{2B4FA46B-3E50-48A3-9BA6-BE43A061D06D}" type="pres">
      <dgm:prSet presAssocID="{E6954B66-9E1E-463E-A7E0-C0F2C4CDBB8D}" presName="composite" presStyleCnt="0"/>
      <dgm:spPr/>
    </dgm:pt>
    <dgm:pt modelId="{76F5253F-D6BF-406B-A8BD-F67CFBEE1BFE}" type="pres">
      <dgm:prSet presAssocID="{E6954B66-9E1E-463E-A7E0-C0F2C4CDBB8D}" presName="rect1" presStyleLbl="trAlignAcc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11DB36-F905-4C5B-81D4-5B8FC1D7202A}" type="pres">
      <dgm:prSet presAssocID="{E6954B66-9E1E-463E-A7E0-C0F2C4CDBB8D}" presName="rect2" presStyleLbl="fgImgPlace1" presStyleIdx="3" presStyleCnt="8"/>
      <dgm:spPr/>
    </dgm:pt>
    <dgm:pt modelId="{E326B3B3-BA54-467C-AA4C-E4E3729B9BD8}" type="pres">
      <dgm:prSet presAssocID="{1DE4414E-BE28-4687-97E8-C8DF9C9DF60C}" presName="sibTrans" presStyleCnt="0"/>
      <dgm:spPr/>
    </dgm:pt>
    <dgm:pt modelId="{541BA2C0-05CD-43C9-89DB-8641CBB387A9}" type="pres">
      <dgm:prSet presAssocID="{F765506D-3A5E-4618-AFF7-9DB022159674}" presName="composite" presStyleCnt="0"/>
      <dgm:spPr/>
    </dgm:pt>
    <dgm:pt modelId="{96977BD3-CDB9-40B2-80E8-7630454EA6C7}" type="pres">
      <dgm:prSet presAssocID="{F765506D-3A5E-4618-AFF7-9DB022159674}" presName="rect1" presStyleLbl="trAlignAcc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600C65-E276-4539-B4BE-B813C6A5D5AE}" type="pres">
      <dgm:prSet presAssocID="{F765506D-3A5E-4618-AFF7-9DB022159674}" presName="rect2" presStyleLbl="fgImgPlace1" presStyleIdx="4" presStyleCnt="8"/>
      <dgm:spPr/>
    </dgm:pt>
    <dgm:pt modelId="{4F7913E0-2732-4348-AF23-FDB4016B8CAC}" type="pres">
      <dgm:prSet presAssocID="{40407A69-CF09-4560-A1A3-75C8D903E8D3}" presName="sibTrans" presStyleCnt="0"/>
      <dgm:spPr/>
    </dgm:pt>
    <dgm:pt modelId="{3F98481D-A47D-481A-847D-9BDD467C445A}" type="pres">
      <dgm:prSet presAssocID="{3B974439-75E5-439E-AC3A-77FA19AEFD60}" presName="composite" presStyleCnt="0"/>
      <dgm:spPr/>
    </dgm:pt>
    <dgm:pt modelId="{007EDCE0-FDF3-4A85-8337-F86F002907E1}" type="pres">
      <dgm:prSet presAssocID="{3B974439-75E5-439E-AC3A-77FA19AEFD60}" presName="rect1" presStyleLbl="trAlignAcc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A53200-7587-4BA5-80DF-D96B2117C1CD}" type="pres">
      <dgm:prSet presAssocID="{3B974439-75E5-439E-AC3A-77FA19AEFD60}" presName="rect2" presStyleLbl="fgImgPlace1" presStyleIdx="5" presStyleCnt="8"/>
      <dgm:spPr/>
    </dgm:pt>
    <dgm:pt modelId="{F074C440-ECC8-476B-B32D-356C5C227A75}" type="pres">
      <dgm:prSet presAssocID="{1E922810-5214-4015-B44B-5D71F5FA7712}" presName="sibTrans" presStyleCnt="0"/>
      <dgm:spPr/>
    </dgm:pt>
    <dgm:pt modelId="{B9EC5D98-21FC-4113-8285-D63A7EBF27C6}" type="pres">
      <dgm:prSet presAssocID="{DBEAD28C-0E6F-4FBE-B470-064AB36F4B59}" presName="composite" presStyleCnt="0"/>
      <dgm:spPr/>
    </dgm:pt>
    <dgm:pt modelId="{483B8404-1FC4-496A-92DD-F903713AB9E5}" type="pres">
      <dgm:prSet presAssocID="{DBEAD28C-0E6F-4FBE-B470-064AB36F4B59}" presName="rect1" presStyleLbl="trAlignAcc1" presStyleIdx="6" presStyleCnt="8" custScaleX="110438" custLinFactNeighborX="7106" custLinFactNeighborY="-86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CFAD-17E4-4C20-95DF-05D44AFC9EAA}" type="pres">
      <dgm:prSet presAssocID="{DBEAD28C-0E6F-4FBE-B470-064AB36F4B59}" presName="rect2" presStyleLbl="fgImgPlace1" presStyleIdx="6" presStyleCnt="8"/>
      <dgm:spPr/>
    </dgm:pt>
    <dgm:pt modelId="{48695324-9F04-4D07-A3A9-892707B034E0}" type="pres">
      <dgm:prSet presAssocID="{FECB3E63-F5E7-4043-A848-23E23D5A3F97}" presName="sibTrans" presStyleCnt="0"/>
      <dgm:spPr/>
    </dgm:pt>
    <dgm:pt modelId="{72CE5969-7A04-489A-9044-938B145375D4}" type="pres">
      <dgm:prSet presAssocID="{12C20ED0-2240-444B-9AF3-608C450CA40F}" presName="composite" presStyleCnt="0"/>
      <dgm:spPr/>
    </dgm:pt>
    <dgm:pt modelId="{E418F3AA-CE72-4928-82BB-9BF7C0F1BB57}" type="pres">
      <dgm:prSet presAssocID="{12C20ED0-2240-444B-9AF3-608C450CA40F}" presName="rect1" presStyleLbl="trAlignAcc1" presStyleIdx="7" presStyleCnt="8" custScaleX="120494" custLinFactNeighborX="11241" custLinFactNeighborY="-57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2D0FA9-5025-4B97-8978-697C8996AA53}" type="pres">
      <dgm:prSet presAssocID="{12C20ED0-2240-444B-9AF3-608C450CA40F}" presName="rect2" presStyleLbl="fgImgPlace1" presStyleIdx="7" presStyleCnt="8"/>
      <dgm:spPr/>
    </dgm:pt>
  </dgm:ptLst>
  <dgm:cxnLst>
    <dgm:cxn modelId="{A87020BE-44E4-4009-9A35-B6855548FE0E}" srcId="{C50CD471-525E-40BA-9D19-D716B5FCB762}" destId="{812C2B1F-E4A6-47C2-81A5-1FD00D8FD4AB}" srcOrd="1" destOrd="0" parTransId="{79456D4E-22DB-423A-8546-61ED9A69476B}" sibTransId="{F35C015D-8415-47E4-9254-356B174EA2AA}"/>
    <dgm:cxn modelId="{88814A78-73DA-4A96-93D2-4FC6A8F1BC51}" type="presOf" srcId="{812C2B1F-E4A6-47C2-81A5-1FD00D8FD4AB}" destId="{15A725FE-F82B-40DC-BE2D-C694BDCB7962}" srcOrd="0" destOrd="0" presId="urn:microsoft.com/office/officeart/2008/layout/PictureStrips"/>
    <dgm:cxn modelId="{01EE9D9B-ED79-4ED8-B722-982374D02632}" srcId="{C50CD471-525E-40BA-9D19-D716B5FCB762}" destId="{12C20ED0-2240-444B-9AF3-608C450CA40F}" srcOrd="7" destOrd="0" parTransId="{763C5FA6-EE22-44D8-94B3-86F8FD388555}" sibTransId="{FE053399-8850-4BC4-AA47-A5A6765BB087}"/>
    <dgm:cxn modelId="{92819515-D0C1-446C-A2C3-C2DAE3ADC73B}" srcId="{C50CD471-525E-40BA-9D19-D716B5FCB762}" destId="{9026ECDD-07F3-493E-B63D-32D87700977D}" srcOrd="2" destOrd="0" parTransId="{2E497B39-BBEF-4B52-89D5-5B4B1A5F6443}" sibTransId="{62BA0D67-76CD-4A87-B354-AE8040D72F82}"/>
    <dgm:cxn modelId="{D5002D06-54FE-40BD-8BC9-9AEC0B784BA5}" type="presOf" srcId="{12C20ED0-2240-444B-9AF3-608C450CA40F}" destId="{E418F3AA-CE72-4928-82BB-9BF7C0F1BB57}" srcOrd="0" destOrd="0" presId="urn:microsoft.com/office/officeart/2008/layout/PictureStrips"/>
    <dgm:cxn modelId="{BB64AFB3-BEB7-487F-9E14-F3A8A6A3368D}" type="presOf" srcId="{C50CD471-525E-40BA-9D19-D716B5FCB762}" destId="{8781B312-2F9A-4CD6-B453-A71BAE89F9C8}" srcOrd="0" destOrd="0" presId="urn:microsoft.com/office/officeart/2008/layout/PictureStrips"/>
    <dgm:cxn modelId="{EDA6C6DB-285F-4726-87F7-C97D90B9EBB2}" type="presOf" srcId="{E6954B66-9E1E-463E-A7E0-C0F2C4CDBB8D}" destId="{76F5253F-D6BF-406B-A8BD-F67CFBEE1BFE}" srcOrd="0" destOrd="0" presId="urn:microsoft.com/office/officeart/2008/layout/PictureStrips"/>
    <dgm:cxn modelId="{272998D4-D4FE-4F8B-804E-F59B996AD8D8}" type="presOf" srcId="{9026ECDD-07F3-493E-B63D-32D87700977D}" destId="{FE40825A-2870-4798-BD64-98E298817DBA}" srcOrd="0" destOrd="0" presId="urn:microsoft.com/office/officeart/2008/layout/PictureStrips"/>
    <dgm:cxn modelId="{0F8230CA-594B-489C-B834-EE9BA9855C05}" type="presOf" srcId="{3B974439-75E5-439E-AC3A-77FA19AEFD60}" destId="{007EDCE0-FDF3-4A85-8337-F86F002907E1}" srcOrd="0" destOrd="0" presId="urn:microsoft.com/office/officeart/2008/layout/PictureStrips"/>
    <dgm:cxn modelId="{E90396A8-8E2B-458B-A5AD-0D49B013C671}" srcId="{C50CD471-525E-40BA-9D19-D716B5FCB762}" destId="{E6954B66-9E1E-463E-A7E0-C0F2C4CDBB8D}" srcOrd="3" destOrd="0" parTransId="{28A0F71B-81CE-4F33-BFA0-2ED623EB5D0F}" sibTransId="{1DE4414E-BE28-4687-97E8-C8DF9C9DF60C}"/>
    <dgm:cxn modelId="{9BF1053D-1A3B-4B84-A390-D11CAAF21520}" srcId="{C50CD471-525E-40BA-9D19-D716B5FCB762}" destId="{DBEAD28C-0E6F-4FBE-B470-064AB36F4B59}" srcOrd="6" destOrd="0" parTransId="{D0108218-7F9D-4F66-8DFC-2F86791F8971}" sibTransId="{FECB3E63-F5E7-4043-A848-23E23D5A3F97}"/>
    <dgm:cxn modelId="{196968CE-F2B4-4E1C-8F49-8312BBFF2193}" srcId="{C50CD471-525E-40BA-9D19-D716B5FCB762}" destId="{F765506D-3A5E-4618-AFF7-9DB022159674}" srcOrd="4" destOrd="0" parTransId="{FAD4DE1B-0A23-4EB6-ADDC-2DC662F27182}" sibTransId="{40407A69-CF09-4560-A1A3-75C8D903E8D3}"/>
    <dgm:cxn modelId="{8A62A08E-74AE-440F-AC8A-6C50B7D69355}" srcId="{C50CD471-525E-40BA-9D19-D716B5FCB762}" destId="{656CFF2F-04E9-41E6-B47B-C87FEC681419}" srcOrd="0" destOrd="0" parTransId="{0DCB574A-AD05-4032-AF53-D269D2776A9C}" sibTransId="{EE0EE0CA-4A08-49A5-80AE-5945B3280B77}"/>
    <dgm:cxn modelId="{F6DEBE62-4695-44B2-ADB0-4701F1D0D024}" type="presOf" srcId="{DBEAD28C-0E6F-4FBE-B470-064AB36F4B59}" destId="{483B8404-1FC4-496A-92DD-F903713AB9E5}" srcOrd="0" destOrd="0" presId="urn:microsoft.com/office/officeart/2008/layout/PictureStrips"/>
    <dgm:cxn modelId="{16DBC0A8-5527-4616-8A45-BBF7A50CD153}" type="presOf" srcId="{656CFF2F-04E9-41E6-B47B-C87FEC681419}" destId="{A59AC1E2-D649-40BE-931C-478786688C03}" srcOrd="0" destOrd="0" presId="urn:microsoft.com/office/officeart/2008/layout/PictureStrips"/>
    <dgm:cxn modelId="{614D7E06-E313-406A-AF8A-18755956CF26}" srcId="{C50CD471-525E-40BA-9D19-D716B5FCB762}" destId="{3B974439-75E5-439E-AC3A-77FA19AEFD60}" srcOrd="5" destOrd="0" parTransId="{2FC44058-9F24-4235-B1F6-E65DE09FBC9B}" sibTransId="{1E922810-5214-4015-B44B-5D71F5FA7712}"/>
    <dgm:cxn modelId="{2BF13DBE-47BD-4D98-A8BD-4997B7FBCBCE}" type="presOf" srcId="{F765506D-3A5E-4618-AFF7-9DB022159674}" destId="{96977BD3-CDB9-40B2-80E8-7630454EA6C7}" srcOrd="0" destOrd="0" presId="urn:microsoft.com/office/officeart/2008/layout/PictureStrips"/>
    <dgm:cxn modelId="{ECB92E0D-AD3C-4415-B23E-F469DC21E297}" type="presParOf" srcId="{8781B312-2F9A-4CD6-B453-A71BAE89F9C8}" destId="{7EFD501A-C2DA-44AB-BF5C-FC45FB8B1C85}" srcOrd="0" destOrd="0" presId="urn:microsoft.com/office/officeart/2008/layout/PictureStrips"/>
    <dgm:cxn modelId="{7612A7E8-8FAA-463A-AB80-C73A83EE0CCC}" type="presParOf" srcId="{7EFD501A-C2DA-44AB-BF5C-FC45FB8B1C85}" destId="{A59AC1E2-D649-40BE-931C-478786688C03}" srcOrd="0" destOrd="0" presId="urn:microsoft.com/office/officeart/2008/layout/PictureStrips"/>
    <dgm:cxn modelId="{1A60D76D-566E-479F-93B8-1E811404171F}" type="presParOf" srcId="{7EFD501A-C2DA-44AB-BF5C-FC45FB8B1C85}" destId="{E43C85EE-8926-46E6-AE48-D021F3565EEB}" srcOrd="1" destOrd="0" presId="urn:microsoft.com/office/officeart/2008/layout/PictureStrips"/>
    <dgm:cxn modelId="{5E2B7723-A2B3-46A5-BEDB-104A0701AF43}" type="presParOf" srcId="{8781B312-2F9A-4CD6-B453-A71BAE89F9C8}" destId="{F0A6455F-AC49-4FA8-80F0-8AF55D28AE80}" srcOrd="1" destOrd="0" presId="urn:microsoft.com/office/officeart/2008/layout/PictureStrips"/>
    <dgm:cxn modelId="{FF9F9CC3-7C70-4149-A018-2ACD7D4E4BDE}" type="presParOf" srcId="{8781B312-2F9A-4CD6-B453-A71BAE89F9C8}" destId="{81F2E34A-F7FB-4031-AE64-3612ABC2E1DE}" srcOrd="2" destOrd="0" presId="urn:microsoft.com/office/officeart/2008/layout/PictureStrips"/>
    <dgm:cxn modelId="{0529A121-4F7A-478E-B71A-8FA5245B7975}" type="presParOf" srcId="{81F2E34A-F7FB-4031-AE64-3612ABC2E1DE}" destId="{15A725FE-F82B-40DC-BE2D-C694BDCB7962}" srcOrd="0" destOrd="0" presId="urn:microsoft.com/office/officeart/2008/layout/PictureStrips"/>
    <dgm:cxn modelId="{A624DC9F-371B-4146-8810-3BEBCB0B0A58}" type="presParOf" srcId="{81F2E34A-F7FB-4031-AE64-3612ABC2E1DE}" destId="{1783E72D-C467-474C-A0A3-D146F0D86BCC}" srcOrd="1" destOrd="0" presId="urn:microsoft.com/office/officeart/2008/layout/PictureStrips"/>
    <dgm:cxn modelId="{F2DEB4E4-BA9A-4D01-BACC-EE4B902764BA}" type="presParOf" srcId="{8781B312-2F9A-4CD6-B453-A71BAE89F9C8}" destId="{E17DD7F2-B49D-4C1B-97EB-27DBEEEB12DD}" srcOrd="3" destOrd="0" presId="urn:microsoft.com/office/officeart/2008/layout/PictureStrips"/>
    <dgm:cxn modelId="{A00D7A4B-3D41-416E-AA25-CF7AE9A61311}" type="presParOf" srcId="{8781B312-2F9A-4CD6-B453-A71BAE89F9C8}" destId="{42D9E327-AC53-43C9-88D7-F146C47FA736}" srcOrd="4" destOrd="0" presId="urn:microsoft.com/office/officeart/2008/layout/PictureStrips"/>
    <dgm:cxn modelId="{CB6DA8A5-BD3B-490F-906B-06FF72A40005}" type="presParOf" srcId="{42D9E327-AC53-43C9-88D7-F146C47FA736}" destId="{FE40825A-2870-4798-BD64-98E298817DBA}" srcOrd="0" destOrd="0" presId="urn:microsoft.com/office/officeart/2008/layout/PictureStrips"/>
    <dgm:cxn modelId="{43C788E7-E689-4C30-9C78-22761A816C90}" type="presParOf" srcId="{42D9E327-AC53-43C9-88D7-F146C47FA736}" destId="{F2E9B151-9DFC-4098-9BA0-66DC0CFE9C0F}" srcOrd="1" destOrd="0" presId="urn:microsoft.com/office/officeart/2008/layout/PictureStrips"/>
    <dgm:cxn modelId="{21561B97-4AB0-47CE-B0EF-F77CA8BA2C91}" type="presParOf" srcId="{8781B312-2F9A-4CD6-B453-A71BAE89F9C8}" destId="{E736F0FC-4FC1-485B-A008-12A4E96EDDCB}" srcOrd="5" destOrd="0" presId="urn:microsoft.com/office/officeart/2008/layout/PictureStrips"/>
    <dgm:cxn modelId="{3529E07C-DE3A-455F-80F5-CD9FDB901B19}" type="presParOf" srcId="{8781B312-2F9A-4CD6-B453-A71BAE89F9C8}" destId="{2B4FA46B-3E50-48A3-9BA6-BE43A061D06D}" srcOrd="6" destOrd="0" presId="urn:microsoft.com/office/officeart/2008/layout/PictureStrips"/>
    <dgm:cxn modelId="{F5B9D743-5E1F-4122-8B49-66B4DAF15E61}" type="presParOf" srcId="{2B4FA46B-3E50-48A3-9BA6-BE43A061D06D}" destId="{76F5253F-D6BF-406B-A8BD-F67CFBEE1BFE}" srcOrd="0" destOrd="0" presId="urn:microsoft.com/office/officeart/2008/layout/PictureStrips"/>
    <dgm:cxn modelId="{F9D99A79-DC4F-4DDC-AC1E-08A653334A4C}" type="presParOf" srcId="{2B4FA46B-3E50-48A3-9BA6-BE43A061D06D}" destId="{D811DB36-F905-4C5B-81D4-5B8FC1D7202A}" srcOrd="1" destOrd="0" presId="urn:microsoft.com/office/officeart/2008/layout/PictureStrips"/>
    <dgm:cxn modelId="{264FB3D6-7DA6-476A-8E2B-B5D485754FDD}" type="presParOf" srcId="{8781B312-2F9A-4CD6-B453-A71BAE89F9C8}" destId="{E326B3B3-BA54-467C-AA4C-E4E3729B9BD8}" srcOrd="7" destOrd="0" presId="urn:microsoft.com/office/officeart/2008/layout/PictureStrips"/>
    <dgm:cxn modelId="{C3226308-08EB-4632-890E-B559564303CB}" type="presParOf" srcId="{8781B312-2F9A-4CD6-B453-A71BAE89F9C8}" destId="{541BA2C0-05CD-43C9-89DB-8641CBB387A9}" srcOrd="8" destOrd="0" presId="urn:microsoft.com/office/officeart/2008/layout/PictureStrips"/>
    <dgm:cxn modelId="{2ABC9434-6312-4301-8CA0-2AA9D686C07A}" type="presParOf" srcId="{541BA2C0-05CD-43C9-89DB-8641CBB387A9}" destId="{96977BD3-CDB9-40B2-80E8-7630454EA6C7}" srcOrd="0" destOrd="0" presId="urn:microsoft.com/office/officeart/2008/layout/PictureStrips"/>
    <dgm:cxn modelId="{D3AA69FF-D205-4247-82B8-311F74A6C8F2}" type="presParOf" srcId="{541BA2C0-05CD-43C9-89DB-8641CBB387A9}" destId="{85600C65-E276-4539-B4BE-B813C6A5D5AE}" srcOrd="1" destOrd="0" presId="urn:microsoft.com/office/officeart/2008/layout/PictureStrips"/>
    <dgm:cxn modelId="{5F3347AA-6DD2-4B00-81F9-0A87204733D8}" type="presParOf" srcId="{8781B312-2F9A-4CD6-B453-A71BAE89F9C8}" destId="{4F7913E0-2732-4348-AF23-FDB4016B8CAC}" srcOrd="9" destOrd="0" presId="urn:microsoft.com/office/officeart/2008/layout/PictureStrips"/>
    <dgm:cxn modelId="{35D615FE-09F5-4CB9-8BD2-EFA020BB9E03}" type="presParOf" srcId="{8781B312-2F9A-4CD6-B453-A71BAE89F9C8}" destId="{3F98481D-A47D-481A-847D-9BDD467C445A}" srcOrd="10" destOrd="0" presId="urn:microsoft.com/office/officeart/2008/layout/PictureStrips"/>
    <dgm:cxn modelId="{FAF6F543-349D-4910-AE30-E6CD560E466C}" type="presParOf" srcId="{3F98481D-A47D-481A-847D-9BDD467C445A}" destId="{007EDCE0-FDF3-4A85-8337-F86F002907E1}" srcOrd="0" destOrd="0" presId="urn:microsoft.com/office/officeart/2008/layout/PictureStrips"/>
    <dgm:cxn modelId="{713AAB78-FA82-46E5-96AD-93FE6F4B6D5E}" type="presParOf" srcId="{3F98481D-A47D-481A-847D-9BDD467C445A}" destId="{4BA53200-7587-4BA5-80DF-D96B2117C1CD}" srcOrd="1" destOrd="0" presId="urn:microsoft.com/office/officeart/2008/layout/PictureStrips"/>
    <dgm:cxn modelId="{0DE9CB63-FCA2-4E29-965D-8DF0D4933BC1}" type="presParOf" srcId="{8781B312-2F9A-4CD6-B453-A71BAE89F9C8}" destId="{F074C440-ECC8-476B-B32D-356C5C227A75}" srcOrd="11" destOrd="0" presId="urn:microsoft.com/office/officeart/2008/layout/PictureStrips"/>
    <dgm:cxn modelId="{50B825CB-F602-4E9A-A4E1-5A41E6D6CFA5}" type="presParOf" srcId="{8781B312-2F9A-4CD6-B453-A71BAE89F9C8}" destId="{B9EC5D98-21FC-4113-8285-D63A7EBF27C6}" srcOrd="12" destOrd="0" presId="urn:microsoft.com/office/officeart/2008/layout/PictureStrips"/>
    <dgm:cxn modelId="{95E33397-756F-4846-9B8D-4F52A7105578}" type="presParOf" srcId="{B9EC5D98-21FC-4113-8285-D63A7EBF27C6}" destId="{483B8404-1FC4-496A-92DD-F903713AB9E5}" srcOrd="0" destOrd="0" presId="urn:microsoft.com/office/officeart/2008/layout/PictureStrips"/>
    <dgm:cxn modelId="{BCAC6A45-E354-4BA9-88AA-7EB9659C3614}" type="presParOf" srcId="{B9EC5D98-21FC-4113-8285-D63A7EBF27C6}" destId="{41CFCFAD-17E4-4C20-95DF-05D44AFC9EAA}" srcOrd="1" destOrd="0" presId="urn:microsoft.com/office/officeart/2008/layout/PictureStrips"/>
    <dgm:cxn modelId="{4650C29E-0299-4A3E-9706-EA098FF1B23D}" type="presParOf" srcId="{8781B312-2F9A-4CD6-B453-A71BAE89F9C8}" destId="{48695324-9F04-4D07-A3A9-892707B034E0}" srcOrd="13" destOrd="0" presId="urn:microsoft.com/office/officeart/2008/layout/PictureStrips"/>
    <dgm:cxn modelId="{0B9D43D1-D416-4E9A-BDB2-F0878AB2053A}" type="presParOf" srcId="{8781B312-2F9A-4CD6-B453-A71BAE89F9C8}" destId="{72CE5969-7A04-489A-9044-938B145375D4}" srcOrd="14" destOrd="0" presId="urn:microsoft.com/office/officeart/2008/layout/PictureStrips"/>
    <dgm:cxn modelId="{D1F9BA0C-F916-4599-AC04-236D7095E7B3}" type="presParOf" srcId="{72CE5969-7A04-489A-9044-938B145375D4}" destId="{E418F3AA-CE72-4928-82BB-9BF7C0F1BB57}" srcOrd="0" destOrd="0" presId="urn:microsoft.com/office/officeart/2008/layout/PictureStrips"/>
    <dgm:cxn modelId="{EDAE79A8-F00E-47AE-8180-DD619DA05F47}" type="presParOf" srcId="{72CE5969-7A04-489A-9044-938B145375D4}" destId="{C02D0FA9-5025-4B97-8978-697C8996AA53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99C0FE7-26D9-4A56-B4BC-3AA54CC344BA}" type="doc">
      <dgm:prSet loTypeId="urn:microsoft.com/office/officeart/2005/8/layout/vList5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1339CD-CF92-4F79-B58F-50B8390E7018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400" b="1" dirty="0" smtClean="0"/>
            <a:t>100%</a:t>
          </a:r>
          <a:endParaRPr lang="ru-RU" sz="2400" dirty="0"/>
        </a:p>
      </dgm:t>
    </dgm:pt>
    <dgm:pt modelId="{0C680D49-2695-4E53-923F-E0230913F786}" type="parTrans" cxnId="{AE884C80-F32D-4B31-81EE-50FB03D3D3D0}">
      <dgm:prSet/>
      <dgm:spPr/>
      <dgm:t>
        <a:bodyPr/>
        <a:lstStyle/>
        <a:p>
          <a:endParaRPr lang="ru-RU"/>
        </a:p>
      </dgm:t>
    </dgm:pt>
    <dgm:pt modelId="{5AA68EFC-892B-463D-9CB5-55E1698B3ACC}" type="sibTrans" cxnId="{AE884C80-F32D-4B31-81EE-50FB03D3D3D0}">
      <dgm:prSet/>
      <dgm:spPr/>
      <dgm:t>
        <a:bodyPr/>
        <a:lstStyle/>
        <a:p>
          <a:endParaRPr lang="ru-RU"/>
        </a:p>
      </dgm:t>
    </dgm:pt>
    <dgm:pt modelId="{E22FA035-D67D-4C06-A900-B01C948F2319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900" dirty="0" smtClean="0">
              <a:solidFill>
                <a:schemeClr val="accent5">
                  <a:lumMod val="50000"/>
                </a:schemeClr>
              </a:solidFill>
            </a:rPr>
            <a:t>Оказана информационно-консультационная помощь</a:t>
          </a:r>
          <a:endParaRPr lang="ru-RU" sz="1900" dirty="0">
            <a:solidFill>
              <a:schemeClr val="accent5">
                <a:lumMod val="50000"/>
              </a:schemeClr>
            </a:solidFill>
          </a:endParaRPr>
        </a:p>
      </dgm:t>
    </dgm:pt>
    <dgm:pt modelId="{FE7C3239-7154-48EA-BA52-515F70771FE5}" type="parTrans" cxnId="{19F22566-BE22-4A0E-837A-1BE23CB6B377}">
      <dgm:prSet/>
      <dgm:spPr/>
      <dgm:t>
        <a:bodyPr/>
        <a:lstStyle/>
        <a:p>
          <a:endParaRPr lang="ru-RU"/>
        </a:p>
      </dgm:t>
    </dgm:pt>
    <dgm:pt modelId="{9D8768DF-B335-4E36-A407-300C717CE9FB}" type="sibTrans" cxnId="{19F22566-BE22-4A0E-837A-1BE23CB6B377}">
      <dgm:prSet/>
      <dgm:spPr/>
      <dgm:t>
        <a:bodyPr/>
        <a:lstStyle/>
        <a:p>
          <a:endParaRPr lang="ru-RU"/>
        </a:p>
      </dgm:t>
    </dgm:pt>
    <dgm:pt modelId="{16DDE2C5-9B3E-48D6-B569-9CEA6DC40E38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400" b="1" dirty="0" smtClean="0"/>
            <a:t>100%</a:t>
          </a:r>
          <a:endParaRPr lang="ru-RU" sz="2400" b="1" dirty="0"/>
        </a:p>
      </dgm:t>
    </dgm:pt>
    <dgm:pt modelId="{8717467E-BDB8-480F-9698-AFFF54E2D72E}" type="parTrans" cxnId="{8C0F6BA6-43A3-46EA-846F-FD3034358454}">
      <dgm:prSet/>
      <dgm:spPr/>
      <dgm:t>
        <a:bodyPr/>
        <a:lstStyle/>
        <a:p>
          <a:endParaRPr lang="ru-RU"/>
        </a:p>
      </dgm:t>
    </dgm:pt>
    <dgm:pt modelId="{E06F757E-1DBF-4FCB-9BF3-C3881C1DB5FA}" type="sibTrans" cxnId="{8C0F6BA6-43A3-46EA-846F-FD3034358454}">
      <dgm:prSet/>
      <dgm:spPr/>
      <dgm:t>
        <a:bodyPr/>
        <a:lstStyle/>
        <a:p>
          <a:endParaRPr lang="ru-RU"/>
        </a:p>
      </dgm:t>
    </dgm:pt>
    <dgm:pt modelId="{FA51FF3D-1983-4057-B847-3610F42B00C4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900" dirty="0" smtClean="0">
              <a:solidFill>
                <a:schemeClr val="accent5">
                  <a:lumMod val="50000"/>
                </a:schemeClr>
              </a:solidFill>
            </a:rPr>
            <a:t>Доля граждан, которым оказано содействие в решении социальных и иных проблем</a:t>
          </a:r>
          <a:endParaRPr lang="ru-RU" sz="1900" dirty="0">
            <a:solidFill>
              <a:schemeClr val="accent5">
                <a:lumMod val="50000"/>
              </a:schemeClr>
            </a:solidFill>
          </a:endParaRPr>
        </a:p>
      </dgm:t>
    </dgm:pt>
    <dgm:pt modelId="{E7843568-97DA-4DFD-9CF4-255769BEED3F}" type="parTrans" cxnId="{883E890E-413C-4FD6-B9F6-ABFA8A16A0F7}">
      <dgm:prSet/>
      <dgm:spPr/>
      <dgm:t>
        <a:bodyPr/>
        <a:lstStyle/>
        <a:p>
          <a:endParaRPr lang="ru-RU"/>
        </a:p>
      </dgm:t>
    </dgm:pt>
    <dgm:pt modelId="{76EDB437-4215-474C-99BB-9B9EE101C5E5}" type="sibTrans" cxnId="{883E890E-413C-4FD6-B9F6-ABFA8A16A0F7}">
      <dgm:prSet/>
      <dgm:spPr/>
      <dgm:t>
        <a:bodyPr/>
        <a:lstStyle/>
        <a:p>
          <a:endParaRPr lang="ru-RU"/>
        </a:p>
      </dgm:t>
    </dgm:pt>
    <dgm:pt modelId="{CE3A633B-A074-4A2F-BEFD-F0EC73385D91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400" b="1" dirty="0" smtClean="0"/>
            <a:t>100%</a:t>
          </a:r>
          <a:endParaRPr lang="ru-RU" sz="2400" b="1" dirty="0"/>
        </a:p>
      </dgm:t>
    </dgm:pt>
    <dgm:pt modelId="{3EB90E25-A8C6-475D-9161-869DE053A873}" type="parTrans" cxnId="{C464A111-69A2-456E-8ED5-7ABFC19FF02E}">
      <dgm:prSet/>
      <dgm:spPr/>
      <dgm:t>
        <a:bodyPr/>
        <a:lstStyle/>
        <a:p>
          <a:endParaRPr lang="ru-RU"/>
        </a:p>
      </dgm:t>
    </dgm:pt>
    <dgm:pt modelId="{5C63B16C-6A64-4280-88AA-A4962E8C4B67}" type="sibTrans" cxnId="{C464A111-69A2-456E-8ED5-7ABFC19FF02E}">
      <dgm:prSet/>
      <dgm:spPr/>
      <dgm:t>
        <a:bodyPr/>
        <a:lstStyle/>
        <a:p>
          <a:endParaRPr lang="ru-RU"/>
        </a:p>
      </dgm:t>
    </dgm:pt>
    <dgm:pt modelId="{55F0AFC0-A2EF-4CBD-BB5D-111504124B12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900" dirty="0" smtClean="0">
              <a:solidFill>
                <a:schemeClr val="accent5">
                  <a:lumMod val="50000"/>
                </a:schemeClr>
              </a:solidFill>
            </a:rPr>
            <a:t>Доля граждан, которым оказана благотворительная помощь, от общей численности нуждающихся</a:t>
          </a:r>
          <a:endParaRPr lang="ru-RU" sz="1900" dirty="0">
            <a:solidFill>
              <a:schemeClr val="accent5">
                <a:lumMod val="50000"/>
              </a:schemeClr>
            </a:solidFill>
          </a:endParaRPr>
        </a:p>
      </dgm:t>
    </dgm:pt>
    <dgm:pt modelId="{D6C5066E-2E93-4428-AC2E-D965604E185E}" type="parTrans" cxnId="{A5002A81-370A-4020-9081-E2BD0C83A45F}">
      <dgm:prSet/>
      <dgm:spPr/>
      <dgm:t>
        <a:bodyPr/>
        <a:lstStyle/>
        <a:p>
          <a:endParaRPr lang="ru-RU"/>
        </a:p>
      </dgm:t>
    </dgm:pt>
    <dgm:pt modelId="{F005B3DD-9762-4D79-A6B8-80EC5542C01C}" type="sibTrans" cxnId="{A5002A81-370A-4020-9081-E2BD0C83A45F}">
      <dgm:prSet/>
      <dgm:spPr/>
      <dgm:t>
        <a:bodyPr/>
        <a:lstStyle/>
        <a:p>
          <a:endParaRPr lang="ru-RU"/>
        </a:p>
      </dgm:t>
    </dgm:pt>
    <dgm:pt modelId="{AB54BDAC-E0B1-4C58-B7B0-8169BF770B20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400" b="1" dirty="0" smtClean="0"/>
            <a:t>100%</a:t>
          </a:r>
          <a:endParaRPr lang="ru-RU" sz="2400" b="1" dirty="0"/>
        </a:p>
      </dgm:t>
    </dgm:pt>
    <dgm:pt modelId="{BCB1A81F-0F77-4076-904C-C2DE72BA034C}" type="parTrans" cxnId="{8658BE67-044A-45B2-8EE3-4713A6EE990A}">
      <dgm:prSet/>
      <dgm:spPr/>
      <dgm:t>
        <a:bodyPr/>
        <a:lstStyle/>
        <a:p>
          <a:endParaRPr lang="ru-RU"/>
        </a:p>
      </dgm:t>
    </dgm:pt>
    <dgm:pt modelId="{DBF6D8B3-4993-4356-9F29-FA124757C454}" type="sibTrans" cxnId="{8658BE67-044A-45B2-8EE3-4713A6EE990A}">
      <dgm:prSet/>
      <dgm:spPr/>
      <dgm:t>
        <a:bodyPr/>
        <a:lstStyle/>
        <a:p>
          <a:endParaRPr lang="ru-RU"/>
        </a:p>
      </dgm:t>
    </dgm:pt>
    <dgm:pt modelId="{3E76394D-E6EF-4BB3-BCD3-5858F672CEF8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700" dirty="0" smtClean="0">
              <a:solidFill>
                <a:schemeClr val="accent5">
                  <a:lumMod val="50000"/>
                </a:schemeClr>
              </a:solidFill>
            </a:rPr>
            <a:t>Доля несовершеннолетних, охваченных летним оздоровительным отдыхом, от общей численности нуждающихся</a:t>
          </a:r>
          <a:endParaRPr lang="ru-RU" sz="1700" dirty="0">
            <a:solidFill>
              <a:schemeClr val="accent5">
                <a:lumMod val="50000"/>
              </a:schemeClr>
            </a:solidFill>
          </a:endParaRPr>
        </a:p>
      </dgm:t>
    </dgm:pt>
    <dgm:pt modelId="{D372E678-9433-432E-9EDD-2887731EE4FD}" type="parTrans" cxnId="{6CB0B2BE-BABA-48FA-A02D-9169FCA81339}">
      <dgm:prSet/>
      <dgm:spPr/>
      <dgm:t>
        <a:bodyPr/>
        <a:lstStyle/>
        <a:p>
          <a:endParaRPr lang="ru-RU"/>
        </a:p>
      </dgm:t>
    </dgm:pt>
    <dgm:pt modelId="{C7C041EA-D3C2-4243-B24E-C81646F946D8}" type="sibTrans" cxnId="{6CB0B2BE-BABA-48FA-A02D-9169FCA81339}">
      <dgm:prSet/>
      <dgm:spPr/>
      <dgm:t>
        <a:bodyPr/>
        <a:lstStyle/>
        <a:p>
          <a:endParaRPr lang="ru-RU"/>
        </a:p>
      </dgm:t>
    </dgm:pt>
    <dgm:pt modelId="{0666D28F-9A50-45A2-984D-801D9E233E03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400" b="1" dirty="0" smtClean="0">
              <a:solidFill>
                <a:schemeClr val="bg1"/>
              </a:solidFill>
            </a:rPr>
            <a:t>91%</a:t>
          </a:r>
          <a:endParaRPr lang="ru-RU" sz="2400" b="1" dirty="0">
            <a:solidFill>
              <a:schemeClr val="bg1"/>
            </a:solidFill>
          </a:endParaRPr>
        </a:p>
      </dgm:t>
    </dgm:pt>
    <dgm:pt modelId="{01518538-D24F-4C11-B316-82874A457B88}" type="parTrans" cxnId="{68DF83BC-EFF7-4F5C-9345-8BBB966944FB}">
      <dgm:prSet/>
      <dgm:spPr/>
      <dgm:t>
        <a:bodyPr/>
        <a:lstStyle/>
        <a:p>
          <a:endParaRPr lang="ru-RU"/>
        </a:p>
      </dgm:t>
    </dgm:pt>
    <dgm:pt modelId="{F3A93805-366D-4521-A550-1634A5EE6F6C}" type="sibTrans" cxnId="{68DF83BC-EFF7-4F5C-9345-8BBB966944FB}">
      <dgm:prSet/>
      <dgm:spPr/>
      <dgm:t>
        <a:bodyPr/>
        <a:lstStyle/>
        <a:p>
          <a:endParaRPr lang="ru-RU"/>
        </a:p>
      </dgm:t>
    </dgm:pt>
    <dgm:pt modelId="{1346934F-E735-4435-9055-6072C3BE04F1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700" dirty="0" smtClean="0">
              <a:solidFill>
                <a:schemeClr val="accent5">
                  <a:lumMod val="50000"/>
                </a:schemeClr>
              </a:solidFill>
            </a:rPr>
            <a:t>Доля семей, в которые организованы выезды по месту жительства, от общей численности обратившихся семей</a:t>
          </a:r>
          <a:endParaRPr lang="ru-RU" sz="1700" dirty="0">
            <a:solidFill>
              <a:schemeClr val="accent5">
                <a:lumMod val="50000"/>
              </a:schemeClr>
            </a:solidFill>
          </a:endParaRPr>
        </a:p>
      </dgm:t>
    </dgm:pt>
    <dgm:pt modelId="{8C6F42B6-B338-43B2-9665-173626B1457E}" type="parTrans" cxnId="{9F06A912-1035-4700-A912-91FBC30EF5AA}">
      <dgm:prSet/>
      <dgm:spPr/>
      <dgm:t>
        <a:bodyPr/>
        <a:lstStyle/>
        <a:p>
          <a:endParaRPr lang="ru-RU"/>
        </a:p>
      </dgm:t>
    </dgm:pt>
    <dgm:pt modelId="{4FB2D3BB-440E-4F2D-8BA4-850F57ABFE4E}" type="sibTrans" cxnId="{9F06A912-1035-4700-A912-91FBC30EF5AA}">
      <dgm:prSet/>
      <dgm:spPr/>
      <dgm:t>
        <a:bodyPr/>
        <a:lstStyle/>
        <a:p>
          <a:endParaRPr lang="ru-RU"/>
        </a:p>
      </dgm:t>
    </dgm:pt>
    <dgm:pt modelId="{0D36D83E-B506-4ABB-9A1C-FC1B69B1CF33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400" b="1" dirty="0" smtClean="0"/>
            <a:t>59%</a:t>
          </a:r>
          <a:endParaRPr lang="ru-RU" sz="2400" b="1" dirty="0"/>
        </a:p>
      </dgm:t>
    </dgm:pt>
    <dgm:pt modelId="{830A9FEB-6CA5-4850-BE0C-AB2171FA7AC3}" type="parTrans" cxnId="{68296489-9359-420C-B18D-794B4DAD01F5}">
      <dgm:prSet/>
      <dgm:spPr/>
      <dgm:t>
        <a:bodyPr/>
        <a:lstStyle/>
        <a:p>
          <a:endParaRPr lang="ru-RU"/>
        </a:p>
      </dgm:t>
    </dgm:pt>
    <dgm:pt modelId="{C6F5AEBB-A515-45BC-926E-9DF38CD0F925}" type="sibTrans" cxnId="{68296489-9359-420C-B18D-794B4DAD01F5}">
      <dgm:prSet/>
      <dgm:spPr/>
      <dgm:t>
        <a:bodyPr/>
        <a:lstStyle/>
        <a:p>
          <a:endParaRPr lang="ru-RU"/>
        </a:p>
      </dgm:t>
    </dgm:pt>
    <dgm:pt modelId="{21A42207-6EFF-4008-A666-6A708F624FD2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700" dirty="0" smtClean="0">
              <a:solidFill>
                <a:schemeClr val="accent5">
                  <a:lumMod val="50000"/>
                </a:schemeClr>
              </a:solidFill>
            </a:rPr>
            <a:t>Доля семей, которым оказана психологическая помощь, от общей численности семей, признанных нуждающимися в социальном обслуживании</a:t>
          </a:r>
          <a:endParaRPr lang="ru-RU" sz="1700" dirty="0">
            <a:solidFill>
              <a:schemeClr val="accent5">
                <a:lumMod val="50000"/>
              </a:schemeClr>
            </a:solidFill>
          </a:endParaRPr>
        </a:p>
      </dgm:t>
    </dgm:pt>
    <dgm:pt modelId="{E33A5421-7997-45D1-B4F2-82B017FCFE65}" type="parTrans" cxnId="{5F3C34ED-9B77-4B44-9088-D9DF67C55A02}">
      <dgm:prSet/>
      <dgm:spPr/>
      <dgm:t>
        <a:bodyPr/>
        <a:lstStyle/>
        <a:p>
          <a:endParaRPr lang="ru-RU"/>
        </a:p>
      </dgm:t>
    </dgm:pt>
    <dgm:pt modelId="{F1C2D3AB-F8DC-4D65-99F0-2521313B3AFB}" type="sibTrans" cxnId="{5F3C34ED-9B77-4B44-9088-D9DF67C55A02}">
      <dgm:prSet/>
      <dgm:spPr/>
      <dgm:t>
        <a:bodyPr/>
        <a:lstStyle/>
        <a:p>
          <a:endParaRPr lang="ru-RU"/>
        </a:p>
      </dgm:t>
    </dgm:pt>
    <dgm:pt modelId="{9B387380-0801-4979-A99A-D3E22516CA48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400" b="1" dirty="0" smtClean="0"/>
            <a:t>28%</a:t>
          </a:r>
          <a:endParaRPr lang="ru-RU" sz="2400" b="1" dirty="0"/>
        </a:p>
      </dgm:t>
    </dgm:pt>
    <dgm:pt modelId="{0F31FFCB-1298-4E5E-883B-A02C0D9133B3}" type="parTrans" cxnId="{619ACEE3-3063-431D-B15F-1E7252D35FA7}">
      <dgm:prSet/>
      <dgm:spPr/>
      <dgm:t>
        <a:bodyPr/>
        <a:lstStyle/>
        <a:p>
          <a:endParaRPr lang="ru-RU"/>
        </a:p>
      </dgm:t>
    </dgm:pt>
    <dgm:pt modelId="{FE12A87D-A552-4286-8BEA-D29D866474FB}" type="sibTrans" cxnId="{619ACEE3-3063-431D-B15F-1E7252D35FA7}">
      <dgm:prSet/>
      <dgm:spPr/>
      <dgm:t>
        <a:bodyPr/>
        <a:lstStyle/>
        <a:p>
          <a:endParaRPr lang="ru-RU"/>
        </a:p>
      </dgm:t>
    </dgm:pt>
    <dgm:pt modelId="{25E7C5D2-7AC4-4783-85C7-0B0251BA2A74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700" dirty="0" smtClean="0">
              <a:solidFill>
                <a:schemeClr val="accent5">
                  <a:lumMod val="50000"/>
                </a:schemeClr>
              </a:solidFill>
            </a:rPr>
            <a:t>Доля семей, признанных нуждающимися в социальном обслуживании, от общей </a:t>
          </a:r>
          <a:r>
            <a:rPr lang="ru-RU" sz="1700" smtClean="0">
              <a:solidFill>
                <a:schemeClr val="accent5">
                  <a:lumMod val="50000"/>
                </a:schemeClr>
              </a:solidFill>
            </a:rPr>
            <a:t>численности обратившихся семей</a:t>
          </a:r>
          <a:endParaRPr lang="ru-RU" sz="1700" dirty="0">
            <a:solidFill>
              <a:schemeClr val="accent5">
                <a:lumMod val="50000"/>
              </a:schemeClr>
            </a:solidFill>
          </a:endParaRPr>
        </a:p>
      </dgm:t>
    </dgm:pt>
    <dgm:pt modelId="{D821A79F-E2C4-4106-82EC-F638B96F73D9}" type="parTrans" cxnId="{472122AC-C9A1-479E-B40A-B82F533FD696}">
      <dgm:prSet/>
      <dgm:spPr/>
      <dgm:t>
        <a:bodyPr/>
        <a:lstStyle/>
        <a:p>
          <a:endParaRPr lang="ru-RU"/>
        </a:p>
      </dgm:t>
    </dgm:pt>
    <dgm:pt modelId="{3E78DE71-0DE8-4106-8F4B-26537FA45A0D}" type="sibTrans" cxnId="{472122AC-C9A1-479E-B40A-B82F533FD696}">
      <dgm:prSet/>
      <dgm:spPr/>
      <dgm:t>
        <a:bodyPr/>
        <a:lstStyle/>
        <a:p>
          <a:endParaRPr lang="ru-RU"/>
        </a:p>
      </dgm:t>
    </dgm:pt>
    <dgm:pt modelId="{5839CC64-F3C9-4D70-923A-3105AE964F1B}" type="pres">
      <dgm:prSet presAssocID="{999C0FE7-26D9-4A56-B4BC-3AA54CC344B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07761A-0560-47E7-BFEF-BABDF5655A5E}" type="pres">
      <dgm:prSet presAssocID="{A71339CD-CF92-4F79-B58F-50B8390E7018}" presName="linNode" presStyleCnt="0"/>
      <dgm:spPr/>
    </dgm:pt>
    <dgm:pt modelId="{0F167BA6-32A6-4996-9E70-45FD9722528B}" type="pres">
      <dgm:prSet presAssocID="{A71339CD-CF92-4F79-B58F-50B8390E7018}" presName="parentText" presStyleLbl="node1" presStyleIdx="0" presStyleCnt="7" custScaleX="6288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2B1624-F4DE-451D-8811-92CC6843A431}" type="pres">
      <dgm:prSet presAssocID="{A71339CD-CF92-4F79-B58F-50B8390E7018}" presName="descendantText" presStyleLbl="align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671D51-50AA-4B43-88D6-E8C5EF497E55}" type="pres">
      <dgm:prSet presAssocID="{5AA68EFC-892B-463D-9CB5-55E1698B3ACC}" presName="sp" presStyleCnt="0"/>
      <dgm:spPr/>
    </dgm:pt>
    <dgm:pt modelId="{B3DF5839-1C72-425F-934F-DFEEFDDA0F69}" type="pres">
      <dgm:prSet presAssocID="{16DDE2C5-9B3E-48D6-B569-9CEA6DC40E38}" presName="linNode" presStyleCnt="0"/>
      <dgm:spPr/>
    </dgm:pt>
    <dgm:pt modelId="{2EEBFBB4-D339-489F-996E-E8E9A25442C1}" type="pres">
      <dgm:prSet presAssocID="{16DDE2C5-9B3E-48D6-B569-9CEA6DC40E38}" presName="parentText" presStyleLbl="node1" presStyleIdx="1" presStyleCnt="7" custScaleX="640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779C4D-6C67-4CF5-9028-5B3121EE941A}" type="pres">
      <dgm:prSet presAssocID="{16DDE2C5-9B3E-48D6-B569-9CEA6DC40E38}" presName="descendantText" presStyleLbl="align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28346A-DFD7-42EB-BB55-466665501112}" type="pres">
      <dgm:prSet presAssocID="{E06F757E-1DBF-4FCB-9BF3-C3881C1DB5FA}" presName="sp" presStyleCnt="0"/>
      <dgm:spPr/>
    </dgm:pt>
    <dgm:pt modelId="{7D0C98AD-96EE-41F3-9E20-23EF728D5555}" type="pres">
      <dgm:prSet presAssocID="{CE3A633B-A074-4A2F-BEFD-F0EC73385D91}" presName="linNode" presStyleCnt="0"/>
      <dgm:spPr/>
    </dgm:pt>
    <dgm:pt modelId="{23CBFF16-0B8E-4564-A499-487C99286575}" type="pres">
      <dgm:prSet presAssocID="{CE3A633B-A074-4A2F-BEFD-F0EC73385D91}" presName="parentText" presStyleLbl="node1" presStyleIdx="2" presStyleCnt="7" custScaleX="640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121DA6-B29D-4206-91FF-F3F50DA92C4F}" type="pres">
      <dgm:prSet presAssocID="{CE3A633B-A074-4A2F-BEFD-F0EC73385D91}" presName="descendantText" presStyleLbl="align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E034CA-6825-43BA-8718-978E8A627041}" type="pres">
      <dgm:prSet presAssocID="{5C63B16C-6A64-4280-88AA-A4962E8C4B67}" presName="sp" presStyleCnt="0"/>
      <dgm:spPr/>
    </dgm:pt>
    <dgm:pt modelId="{4CB438F0-2A98-46D2-B33A-54686DAFA3EC}" type="pres">
      <dgm:prSet presAssocID="{AB54BDAC-E0B1-4C58-B7B0-8169BF770B20}" presName="linNode" presStyleCnt="0"/>
      <dgm:spPr/>
    </dgm:pt>
    <dgm:pt modelId="{3ADA1ED1-AF13-4666-93BE-8AE5CCBFAEA0}" type="pres">
      <dgm:prSet presAssocID="{AB54BDAC-E0B1-4C58-B7B0-8169BF770B20}" presName="parentText" presStyleLbl="node1" presStyleIdx="3" presStyleCnt="7" custScaleX="6407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1647A7-880C-4ECB-9A98-F3B9175DB761}" type="pres">
      <dgm:prSet presAssocID="{AB54BDAC-E0B1-4C58-B7B0-8169BF770B20}" presName="descendantText" presStyleLbl="align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07B194-97A9-4927-B107-4CEBBE336B32}" type="pres">
      <dgm:prSet presAssocID="{DBF6D8B3-4993-4356-9F29-FA124757C454}" presName="sp" presStyleCnt="0"/>
      <dgm:spPr/>
    </dgm:pt>
    <dgm:pt modelId="{B7CF5153-3D2D-41DB-AEC0-6E04BEBEDABF}" type="pres">
      <dgm:prSet presAssocID="{0666D28F-9A50-45A2-984D-801D9E233E03}" presName="linNode" presStyleCnt="0"/>
      <dgm:spPr/>
    </dgm:pt>
    <dgm:pt modelId="{56FC001D-1CB5-48DA-B340-2AE84E63EBCB}" type="pres">
      <dgm:prSet presAssocID="{0666D28F-9A50-45A2-984D-801D9E233E03}" presName="parentText" presStyleLbl="node1" presStyleIdx="4" presStyleCnt="7" custScaleX="64745" custLinFactNeighborX="523" custLinFactNeighborY="17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80866D-6DD0-4BC5-9D21-BE68411E8A3C}" type="pres">
      <dgm:prSet presAssocID="{0666D28F-9A50-45A2-984D-801D9E233E03}" presName="descendantText" presStyleLbl="align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141AFF-03BA-4204-8580-DC4AA3728F9A}" type="pres">
      <dgm:prSet presAssocID="{F3A93805-366D-4521-A550-1634A5EE6F6C}" presName="sp" presStyleCnt="0"/>
      <dgm:spPr/>
    </dgm:pt>
    <dgm:pt modelId="{C6611462-6583-4CA4-A8BB-3432B190F0CB}" type="pres">
      <dgm:prSet presAssocID="{0D36D83E-B506-4ABB-9A1C-FC1B69B1CF33}" presName="linNode" presStyleCnt="0"/>
      <dgm:spPr/>
    </dgm:pt>
    <dgm:pt modelId="{76F3DBA6-D113-4088-A89C-B98861A6B697}" type="pres">
      <dgm:prSet presAssocID="{0D36D83E-B506-4ABB-9A1C-FC1B69B1CF33}" presName="parentText" presStyleLbl="node1" presStyleIdx="5" presStyleCnt="7" custScaleX="6456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E2F3AE-82A8-441E-9B35-168E319B86C2}" type="pres">
      <dgm:prSet presAssocID="{0D36D83E-B506-4ABB-9A1C-FC1B69B1CF33}" presName="descendantText" presStyleLbl="alignAccFollowNode1" presStyleIdx="5" presStyleCnt="7" custScaleX="100037" custScaleY="1431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A7CC96-0CCC-4116-B412-EEEB0B101E21}" type="pres">
      <dgm:prSet presAssocID="{C6F5AEBB-A515-45BC-926E-9DF38CD0F925}" presName="sp" presStyleCnt="0"/>
      <dgm:spPr/>
    </dgm:pt>
    <dgm:pt modelId="{D1503843-12D6-4596-BD61-1F3E23CAFA2B}" type="pres">
      <dgm:prSet presAssocID="{9B387380-0801-4979-A99A-D3E22516CA48}" presName="linNode" presStyleCnt="0"/>
      <dgm:spPr/>
    </dgm:pt>
    <dgm:pt modelId="{4D6D519A-0D10-44D6-A9B3-CFE9B0819589}" type="pres">
      <dgm:prSet presAssocID="{9B387380-0801-4979-A99A-D3E22516CA48}" presName="parentText" presStyleLbl="node1" presStyleIdx="6" presStyleCnt="7" custScaleX="6525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B98C07-11DD-4228-9E96-C362018D4FC5}" type="pres">
      <dgm:prSet presAssocID="{9B387380-0801-4979-A99A-D3E22516CA48}" presName="descendantText" presStyleLbl="align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9AC617-3060-4704-A416-86C82F3CE7A6}" type="presOf" srcId="{55F0AFC0-A2EF-4CBD-BB5D-111504124B12}" destId="{27121DA6-B29D-4206-91FF-F3F50DA92C4F}" srcOrd="0" destOrd="0" presId="urn:microsoft.com/office/officeart/2005/8/layout/vList5"/>
    <dgm:cxn modelId="{A5002A81-370A-4020-9081-E2BD0C83A45F}" srcId="{CE3A633B-A074-4A2F-BEFD-F0EC73385D91}" destId="{55F0AFC0-A2EF-4CBD-BB5D-111504124B12}" srcOrd="0" destOrd="0" parTransId="{D6C5066E-2E93-4428-AC2E-D965604E185E}" sibTransId="{F005B3DD-9762-4D79-A6B8-80EC5542C01C}"/>
    <dgm:cxn modelId="{C464A111-69A2-456E-8ED5-7ABFC19FF02E}" srcId="{999C0FE7-26D9-4A56-B4BC-3AA54CC344BA}" destId="{CE3A633B-A074-4A2F-BEFD-F0EC73385D91}" srcOrd="2" destOrd="0" parTransId="{3EB90E25-A8C6-475D-9161-869DE053A873}" sibTransId="{5C63B16C-6A64-4280-88AA-A4962E8C4B67}"/>
    <dgm:cxn modelId="{CA67E7CB-911E-4D36-A600-BCCE6D691F8F}" type="presOf" srcId="{0666D28F-9A50-45A2-984D-801D9E233E03}" destId="{56FC001D-1CB5-48DA-B340-2AE84E63EBCB}" srcOrd="0" destOrd="0" presId="urn:microsoft.com/office/officeart/2005/8/layout/vList5"/>
    <dgm:cxn modelId="{8C0F6BA6-43A3-46EA-846F-FD3034358454}" srcId="{999C0FE7-26D9-4A56-B4BC-3AA54CC344BA}" destId="{16DDE2C5-9B3E-48D6-B569-9CEA6DC40E38}" srcOrd="1" destOrd="0" parTransId="{8717467E-BDB8-480F-9698-AFFF54E2D72E}" sibTransId="{E06F757E-1DBF-4FCB-9BF3-C3881C1DB5FA}"/>
    <dgm:cxn modelId="{6CB0B2BE-BABA-48FA-A02D-9169FCA81339}" srcId="{AB54BDAC-E0B1-4C58-B7B0-8169BF770B20}" destId="{3E76394D-E6EF-4BB3-BCD3-5858F672CEF8}" srcOrd="0" destOrd="0" parTransId="{D372E678-9433-432E-9EDD-2887731EE4FD}" sibTransId="{C7C041EA-D3C2-4243-B24E-C81646F946D8}"/>
    <dgm:cxn modelId="{68296489-9359-420C-B18D-794B4DAD01F5}" srcId="{999C0FE7-26D9-4A56-B4BC-3AA54CC344BA}" destId="{0D36D83E-B506-4ABB-9A1C-FC1B69B1CF33}" srcOrd="5" destOrd="0" parTransId="{830A9FEB-6CA5-4850-BE0C-AB2171FA7AC3}" sibTransId="{C6F5AEBB-A515-45BC-926E-9DF38CD0F925}"/>
    <dgm:cxn modelId="{20460EBA-E0D5-4CCF-9844-05466F11A7A9}" type="presOf" srcId="{E22FA035-D67D-4C06-A900-B01C948F2319}" destId="{222B1624-F4DE-451D-8811-92CC6843A431}" srcOrd="0" destOrd="0" presId="urn:microsoft.com/office/officeart/2005/8/layout/vList5"/>
    <dgm:cxn modelId="{520DC3B8-BD2D-4ABA-B9EF-F566164E65BD}" type="presOf" srcId="{0D36D83E-B506-4ABB-9A1C-FC1B69B1CF33}" destId="{76F3DBA6-D113-4088-A89C-B98861A6B697}" srcOrd="0" destOrd="0" presId="urn:microsoft.com/office/officeart/2005/8/layout/vList5"/>
    <dgm:cxn modelId="{909BDDA0-C280-47DB-A86F-60396CDEE72D}" type="presOf" srcId="{FA51FF3D-1983-4057-B847-3610F42B00C4}" destId="{20779C4D-6C67-4CF5-9028-5B3121EE941A}" srcOrd="0" destOrd="0" presId="urn:microsoft.com/office/officeart/2005/8/layout/vList5"/>
    <dgm:cxn modelId="{AC55F9F2-F46E-4373-9681-9C898FE92B34}" type="presOf" srcId="{21A42207-6EFF-4008-A666-6A708F624FD2}" destId="{EDE2F3AE-82A8-441E-9B35-168E319B86C2}" srcOrd="0" destOrd="0" presId="urn:microsoft.com/office/officeart/2005/8/layout/vList5"/>
    <dgm:cxn modelId="{EC122827-D1B7-4E86-9718-1185B4C73E02}" type="presOf" srcId="{AB54BDAC-E0B1-4C58-B7B0-8169BF770B20}" destId="{3ADA1ED1-AF13-4666-93BE-8AE5CCBFAEA0}" srcOrd="0" destOrd="0" presId="urn:microsoft.com/office/officeart/2005/8/layout/vList5"/>
    <dgm:cxn modelId="{0CE0D930-8709-407E-9F53-17F84419D9C1}" type="presOf" srcId="{3E76394D-E6EF-4BB3-BCD3-5858F672CEF8}" destId="{211647A7-880C-4ECB-9A98-F3B9175DB761}" srcOrd="0" destOrd="0" presId="urn:microsoft.com/office/officeart/2005/8/layout/vList5"/>
    <dgm:cxn modelId="{68DF83BC-EFF7-4F5C-9345-8BBB966944FB}" srcId="{999C0FE7-26D9-4A56-B4BC-3AA54CC344BA}" destId="{0666D28F-9A50-45A2-984D-801D9E233E03}" srcOrd="4" destOrd="0" parTransId="{01518538-D24F-4C11-B316-82874A457B88}" sibTransId="{F3A93805-366D-4521-A550-1634A5EE6F6C}"/>
    <dgm:cxn modelId="{65D4FD32-4484-441A-9CD9-57BB4F86CC04}" type="presOf" srcId="{16DDE2C5-9B3E-48D6-B569-9CEA6DC40E38}" destId="{2EEBFBB4-D339-489F-996E-E8E9A25442C1}" srcOrd="0" destOrd="0" presId="urn:microsoft.com/office/officeart/2005/8/layout/vList5"/>
    <dgm:cxn modelId="{472122AC-C9A1-479E-B40A-B82F533FD696}" srcId="{9B387380-0801-4979-A99A-D3E22516CA48}" destId="{25E7C5D2-7AC4-4783-85C7-0B0251BA2A74}" srcOrd="0" destOrd="0" parTransId="{D821A79F-E2C4-4106-82EC-F638B96F73D9}" sibTransId="{3E78DE71-0DE8-4106-8F4B-26537FA45A0D}"/>
    <dgm:cxn modelId="{19F22566-BE22-4A0E-837A-1BE23CB6B377}" srcId="{A71339CD-CF92-4F79-B58F-50B8390E7018}" destId="{E22FA035-D67D-4C06-A900-B01C948F2319}" srcOrd="0" destOrd="0" parTransId="{FE7C3239-7154-48EA-BA52-515F70771FE5}" sibTransId="{9D8768DF-B335-4E36-A407-300C717CE9FB}"/>
    <dgm:cxn modelId="{3F9929C9-2B3F-43EA-982D-90D1DDF22E44}" type="presOf" srcId="{A71339CD-CF92-4F79-B58F-50B8390E7018}" destId="{0F167BA6-32A6-4996-9E70-45FD9722528B}" srcOrd="0" destOrd="0" presId="urn:microsoft.com/office/officeart/2005/8/layout/vList5"/>
    <dgm:cxn modelId="{D4F7887A-EC33-4271-9557-41A5146E4B4F}" type="presOf" srcId="{999C0FE7-26D9-4A56-B4BC-3AA54CC344BA}" destId="{5839CC64-F3C9-4D70-923A-3105AE964F1B}" srcOrd="0" destOrd="0" presId="urn:microsoft.com/office/officeart/2005/8/layout/vList5"/>
    <dgm:cxn modelId="{619ACEE3-3063-431D-B15F-1E7252D35FA7}" srcId="{999C0FE7-26D9-4A56-B4BC-3AA54CC344BA}" destId="{9B387380-0801-4979-A99A-D3E22516CA48}" srcOrd="6" destOrd="0" parTransId="{0F31FFCB-1298-4E5E-883B-A02C0D9133B3}" sibTransId="{FE12A87D-A552-4286-8BEA-D29D866474FB}"/>
    <dgm:cxn modelId="{8658BE67-044A-45B2-8EE3-4713A6EE990A}" srcId="{999C0FE7-26D9-4A56-B4BC-3AA54CC344BA}" destId="{AB54BDAC-E0B1-4C58-B7B0-8169BF770B20}" srcOrd="3" destOrd="0" parTransId="{BCB1A81F-0F77-4076-904C-C2DE72BA034C}" sibTransId="{DBF6D8B3-4993-4356-9F29-FA124757C454}"/>
    <dgm:cxn modelId="{AE884C80-F32D-4B31-81EE-50FB03D3D3D0}" srcId="{999C0FE7-26D9-4A56-B4BC-3AA54CC344BA}" destId="{A71339CD-CF92-4F79-B58F-50B8390E7018}" srcOrd="0" destOrd="0" parTransId="{0C680D49-2695-4E53-923F-E0230913F786}" sibTransId="{5AA68EFC-892B-463D-9CB5-55E1698B3ACC}"/>
    <dgm:cxn modelId="{9F06A912-1035-4700-A912-91FBC30EF5AA}" srcId="{0666D28F-9A50-45A2-984D-801D9E233E03}" destId="{1346934F-E735-4435-9055-6072C3BE04F1}" srcOrd="0" destOrd="0" parTransId="{8C6F42B6-B338-43B2-9665-173626B1457E}" sibTransId="{4FB2D3BB-440E-4F2D-8BA4-850F57ABFE4E}"/>
    <dgm:cxn modelId="{01C8E273-3987-4971-B874-B9691E22BC39}" type="presOf" srcId="{1346934F-E735-4435-9055-6072C3BE04F1}" destId="{A280866D-6DD0-4BC5-9D21-BE68411E8A3C}" srcOrd="0" destOrd="0" presId="urn:microsoft.com/office/officeart/2005/8/layout/vList5"/>
    <dgm:cxn modelId="{B48CC1D1-79F4-4737-A35B-1E4B50A4898F}" type="presOf" srcId="{9B387380-0801-4979-A99A-D3E22516CA48}" destId="{4D6D519A-0D10-44D6-A9B3-CFE9B0819589}" srcOrd="0" destOrd="0" presId="urn:microsoft.com/office/officeart/2005/8/layout/vList5"/>
    <dgm:cxn modelId="{93C24E13-AB46-4817-8B74-20840B5B4312}" type="presOf" srcId="{25E7C5D2-7AC4-4783-85C7-0B0251BA2A74}" destId="{F8B98C07-11DD-4228-9E96-C362018D4FC5}" srcOrd="0" destOrd="0" presId="urn:microsoft.com/office/officeart/2005/8/layout/vList5"/>
    <dgm:cxn modelId="{883E890E-413C-4FD6-B9F6-ABFA8A16A0F7}" srcId="{16DDE2C5-9B3E-48D6-B569-9CEA6DC40E38}" destId="{FA51FF3D-1983-4057-B847-3610F42B00C4}" srcOrd="0" destOrd="0" parTransId="{E7843568-97DA-4DFD-9CF4-255769BEED3F}" sibTransId="{76EDB437-4215-474C-99BB-9B9EE101C5E5}"/>
    <dgm:cxn modelId="{553D0B57-E346-47C6-84C5-2C370642EBDE}" type="presOf" srcId="{CE3A633B-A074-4A2F-BEFD-F0EC73385D91}" destId="{23CBFF16-0B8E-4564-A499-487C99286575}" srcOrd="0" destOrd="0" presId="urn:microsoft.com/office/officeart/2005/8/layout/vList5"/>
    <dgm:cxn modelId="{5F3C34ED-9B77-4B44-9088-D9DF67C55A02}" srcId="{0D36D83E-B506-4ABB-9A1C-FC1B69B1CF33}" destId="{21A42207-6EFF-4008-A666-6A708F624FD2}" srcOrd="0" destOrd="0" parTransId="{E33A5421-7997-45D1-B4F2-82B017FCFE65}" sibTransId="{F1C2D3AB-F8DC-4D65-99F0-2521313B3AFB}"/>
    <dgm:cxn modelId="{22C9580C-E5B3-4162-9BA7-8A93E574AB81}" type="presParOf" srcId="{5839CC64-F3C9-4D70-923A-3105AE964F1B}" destId="{C407761A-0560-47E7-BFEF-BABDF5655A5E}" srcOrd="0" destOrd="0" presId="urn:microsoft.com/office/officeart/2005/8/layout/vList5"/>
    <dgm:cxn modelId="{41271FDC-6741-4360-80DE-0E292A90AEDF}" type="presParOf" srcId="{C407761A-0560-47E7-BFEF-BABDF5655A5E}" destId="{0F167BA6-32A6-4996-9E70-45FD9722528B}" srcOrd="0" destOrd="0" presId="urn:microsoft.com/office/officeart/2005/8/layout/vList5"/>
    <dgm:cxn modelId="{DF288895-C5C1-4D9F-AFD9-3BA4B0DCD1EF}" type="presParOf" srcId="{C407761A-0560-47E7-BFEF-BABDF5655A5E}" destId="{222B1624-F4DE-451D-8811-92CC6843A431}" srcOrd="1" destOrd="0" presId="urn:microsoft.com/office/officeart/2005/8/layout/vList5"/>
    <dgm:cxn modelId="{6492734B-CD4B-4118-A28F-872B0BD840D0}" type="presParOf" srcId="{5839CC64-F3C9-4D70-923A-3105AE964F1B}" destId="{D2671D51-50AA-4B43-88D6-E8C5EF497E55}" srcOrd="1" destOrd="0" presId="urn:microsoft.com/office/officeart/2005/8/layout/vList5"/>
    <dgm:cxn modelId="{53CE6F02-ADDF-4E2E-8F7B-D19C1940CB22}" type="presParOf" srcId="{5839CC64-F3C9-4D70-923A-3105AE964F1B}" destId="{B3DF5839-1C72-425F-934F-DFEEFDDA0F69}" srcOrd="2" destOrd="0" presId="urn:microsoft.com/office/officeart/2005/8/layout/vList5"/>
    <dgm:cxn modelId="{E0AEA47C-5DD8-4B38-9AAC-29FCBDFFD051}" type="presParOf" srcId="{B3DF5839-1C72-425F-934F-DFEEFDDA0F69}" destId="{2EEBFBB4-D339-489F-996E-E8E9A25442C1}" srcOrd="0" destOrd="0" presId="urn:microsoft.com/office/officeart/2005/8/layout/vList5"/>
    <dgm:cxn modelId="{08E0E652-64D0-4D45-A0BB-64A56B9D224C}" type="presParOf" srcId="{B3DF5839-1C72-425F-934F-DFEEFDDA0F69}" destId="{20779C4D-6C67-4CF5-9028-5B3121EE941A}" srcOrd="1" destOrd="0" presId="urn:microsoft.com/office/officeart/2005/8/layout/vList5"/>
    <dgm:cxn modelId="{323F8200-0E1D-4FCF-8F6A-551F42AA2C23}" type="presParOf" srcId="{5839CC64-F3C9-4D70-923A-3105AE964F1B}" destId="{0E28346A-DFD7-42EB-BB55-466665501112}" srcOrd="3" destOrd="0" presId="urn:microsoft.com/office/officeart/2005/8/layout/vList5"/>
    <dgm:cxn modelId="{E6E90866-042E-4428-AF5B-E626A5CDA400}" type="presParOf" srcId="{5839CC64-F3C9-4D70-923A-3105AE964F1B}" destId="{7D0C98AD-96EE-41F3-9E20-23EF728D5555}" srcOrd="4" destOrd="0" presId="urn:microsoft.com/office/officeart/2005/8/layout/vList5"/>
    <dgm:cxn modelId="{348DDC7A-F272-4751-A1C8-2A152AAC5F6B}" type="presParOf" srcId="{7D0C98AD-96EE-41F3-9E20-23EF728D5555}" destId="{23CBFF16-0B8E-4564-A499-487C99286575}" srcOrd="0" destOrd="0" presId="urn:microsoft.com/office/officeart/2005/8/layout/vList5"/>
    <dgm:cxn modelId="{7DF566FC-6C32-40FD-A1CB-A84B360C7D61}" type="presParOf" srcId="{7D0C98AD-96EE-41F3-9E20-23EF728D5555}" destId="{27121DA6-B29D-4206-91FF-F3F50DA92C4F}" srcOrd="1" destOrd="0" presId="urn:microsoft.com/office/officeart/2005/8/layout/vList5"/>
    <dgm:cxn modelId="{55C76B69-F86E-466C-BAD1-0028E6C1F44D}" type="presParOf" srcId="{5839CC64-F3C9-4D70-923A-3105AE964F1B}" destId="{62E034CA-6825-43BA-8718-978E8A627041}" srcOrd="5" destOrd="0" presId="urn:microsoft.com/office/officeart/2005/8/layout/vList5"/>
    <dgm:cxn modelId="{0DBB76F6-7E5A-4F70-8047-C91E1E346A07}" type="presParOf" srcId="{5839CC64-F3C9-4D70-923A-3105AE964F1B}" destId="{4CB438F0-2A98-46D2-B33A-54686DAFA3EC}" srcOrd="6" destOrd="0" presId="urn:microsoft.com/office/officeart/2005/8/layout/vList5"/>
    <dgm:cxn modelId="{C480267E-15F6-49FA-8020-7474B282EA99}" type="presParOf" srcId="{4CB438F0-2A98-46D2-B33A-54686DAFA3EC}" destId="{3ADA1ED1-AF13-4666-93BE-8AE5CCBFAEA0}" srcOrd="0" destOrd="0" presId="urn:microsoft.com/office/officeart/2005/8/layout/vList5"/>
    <dgm:cxn modelId="{6F745822-9FA6-49B3-B667-F08687F058E5}" type="presParOf" srcId="{4CB438F0-2A98-46D2-B33A-54686DAFA3EC}" destId="{211647A7-880C-4ECB-9A98-F3B9175DB761}" srcOrd="1" destOrd="0" presId="urn:microsoft.com/office/officeart/2005/8/layout/vList5"/>
    <dgm:cxn modelId="{A6F8CFAE-AE55-4718-A301-7B41B83D0728}" type="presParOf" srcId="{5839CC64-F3C9-4D70-923A-3105AE964F1B}" destId="{3507B194-97A9-4927-B107-4CEBBE336B32}" srcOrd="7" destOrd="0" presId="urn:microsoft.com/office/officeart/2005/8/layout/vList5"/>
    <dgm:cxn modelId="{E85F8923-CA2A-4525-8160-76BC0345FDA2}" type="presParOf" srcId="{5839CC64-F3C9-4D70-923A-3105AE964F1B}" destId="{B7CF5153-3D2D-41DB-AEC0-6E04BEBEDABF}" srcOrd="8" destOrd="0" presId="urn:microsoft.com/office/officeart/2005/8/layout/vList5"/>
    <dgm:cxn modelId="{0626E03D-37A5-4B89-B6BD-7B6FB36C127C}" type="presParOf" srcId="{B7CF5153-3D2D-41DB-AEC0-6E04BEBEDABF}" destId="{56FC001D-1CB5-48DA-B340-2AE84E63EBCB}" srcOrd="0" destOrd="0" presId="urn:microsoft.com/office/officeart/2005/8/layout/vList5"/>
    <dgm:cxn modelId="{5FCD74D1-9102-4CF1-A189-A3000A041F54}" type="presParOf" srcId="{B7CF5153-3D2D-41DB-AEC0-6E04BEBEDABF}" destId="{A280866D-6DD0-4BC5-9D21-BE68411E8A3C}" srcOrd="1" destOrd="0" presId="urn:microsoft.com/office/officeart/2005/8/layout/vList5"/>
    <dgm:cxn modelId="{FA93A2A6-3B0A-465F-8549-3B5FFA38321C}" type="presParOf" srcId="{5839CC64-F3C9-4D70-923A-3105AE964F1B}" destId="{EF141AFF-03BA-4204-8580-DC4AA3728F9A}" srcOrd="9" destOrd="0" presId="urn:microsoft.com/office/officeart/2005/8/layout/vList5"/>
    <dgm:cxn modelId="{5648E665-1704-4EAC-AB79-A4979673E29B}" type="presParOf" srcId="{5839CC64-F3C9-4D70-923A-3105AE964F1B}" destId="{C6611462-6583-4CA4-A8BB-3432B190F0CB}" srcOrd="10" destOrd="0" presId="urn:microsoft.com/office/officeart/2005/8/layout/vList5"/>
    <dgm:cxn modelId="{5940D77C-05A3-4426-AACC-AD541CB8EFC2}" type="presParOf" srcId="{C6611462-6583-4CA4-A8BB-3432B190F0CB}" destId="{76F3DBA6-D113-4088-A89C-B98861A6B697}" srcOrd="0" destOrd="0" presId="urn:microsoft.com/office/officeart/2005/8/layout/vList5"/>
    <dgm:cxn modelId="{C3055265-9706-4F32-94C1-1932B41B1D98}" type="presParOf" srcId="{C6611462-6583-4CA4-A8BB-3432B190F0CB}" destId="{EDE2F3AE-82A8-441E-9B35-168E319B86C2}" srcOrd="1" destOrd="0" presId="urn:microsoft.com/office/officeart/2005/8/layout/vList5"/>
    <dgm:cxn modelId="{50C32FEA-F238-4E1F-8A83-F9C4BE50BB34}" type="presParOf" srcId="{5839CC64-F3C9-4D70-923A-3105AE964F1B}" destId="{5DA7CC96-0CCC-4116-B412-EEEB0B101E21}" srcOrd="11" destOrd="0" presId="urn:microsoft.com/office/officeart/2005/8/layout/vList5"/>
    <dgm:cxn modelId="{68C172E9-D106-43D6-A4C4-5AD4B2FEDE05}" type="presParOf" srcId="{5839CC64-F3C9-4D70-923A-3105AE964F1B}" destId="{D1503843-12D6-4596-BD61-1F3E23CAFA2B}" srcOrd="12" destOrd="0" presId="urn:microsoft.com/office/officeart/2005/8/layout/vList5"/>
    <dgm:cxn modelId="{B4825BCD-F538-48C1-9A42-57C1A4237F26}" type="presParOf" srcId="{D1503843-12D6-4596-BD61-1F3E23CAFA2B}" destId="{4D6D519A-0D10-44D6-A9B3-CFE9B0819589}" srcOrd="0" destOrd="0" presId="urn:microsoft.com/office/officeart/2005/8/layout/vList5"/>
    <dgm:cxn modelId="{F7291F41-29C5-49EC-B856-B80FA5CE43FA}" type="presParOf" srcId="{D1503843-12D6-4596-BD61-1F3E23CAFA2B}" destId="{F8B98C07-11DD-4228-9E96-C362018D4FC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1162A8-BAF5-413C-BB13-B02CA8A2073B}">
      <dsp:nvSpPr>
        <dsp:cNvPr id="0" name=""/>
        <dsp:cNvSpPr/>
      </dsp:nvSpPr>
      <dsp:spPr>
        <a:xfrm>
          <a:off x="3231" y="0"/>
          <a:ext cx="3108635" cy="42410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chemeClr val="accent5">
                  <a:lumMod val="50000"/>
                </a:schemeClr>
              </a:solidFill>
            </a:rPr>
            <a:t>2021 год             70%</a:t>
          </a:r>
          <a:endParaRPr lang="ru-RU" sz="36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3231" y="0"/>
        <a:ext cx="3108635" cy="1272321"/>
      </dsp:txXfrm>
    </dsp:sp>
    <dsp:sp modelId="{25562464-A2F8-4B75-8126-E4C958C1CB01}">
      <dsp:nvSpPr>
        <dsp:cNvPr id="0" name=""/>
        <dsp:cNvSpPr/>
      </dsp:nvSpPr>
      <dsp:spPr>
        <a:xfrm>
          <a:off x="314095" y="1272683"/>
          <a:ext cx="2486908" cy="83320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Оборудование рабочих мест специалистов</a:t>
          </a:r>
          <a:endParaRPr lang="ru-RU" sz="2000" kern="1200" dirty="0"/>
        </a:p>
      </dsp:txBody>
      <dsp:txXfrm>
        <a:off x="338499" y="1297087"/>
        <a:ext cx="2438100" cy="784392"/>
      </dsp:txXfrm>
    </dsp:sp>
    <dsp:sp modelId="{4D7DE056-C996-402A-B66C-54A45A61014E}">
      <dsp:nvSpPr>
        <dsp:cNvPr id="0" name=""/>
        <dsp:cNvSpPr/>
      </dsp:nvSpPr>
      <dsp:spPr>
        <a:xfrm>
          <a:off x="314095" y="2234069"/>
          <a:ext cx="2486908" cy="83320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Приобретение реабилитационного оборудования</a:t>
          </a:r>
          <a:endParaRPr lang="ru-RU" sz="2000" kern="1200" dirty="0"/>
        </a:p>
      </dsp:txBody>
      <dsp:txXfrm>
        <a:off x="338499" y="2258473"/>
        <a:ext cx="2438100" cy="784392"/>
      </dsp:txXfrm>
    </dsp:sp>
    <dsp:sp modelId="{8E0273DB-7B70-4F8F-A46C-3F8376B1397E}">
      <dsp:nvSpPr>
        <dsp:cNvPr id="0" name=""/>
        <dsp:cNvSpPr/>
      </dsp:nvSpPr>
      <dsp:spPr>
        <a:xfrm>
          <a:off x="314095" y="3195455"/>
          <a:ext cx="2486908" cy="83320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Стажировка специалистов</a:t>
          </a:r>
          <a:endParaRPr lang="ru-RU" sz="2000" kern="1200" dirty="0"/>
        </a:p>
      </dsp:txBody>
      <dsp:txXfrm>
        <a:off x="338499" y="3219859"/>
        <a:ext cx="2438100" cy="784392"/>
      </dsp:txXfrm>
    </dsp:sp>
    <dsp:sp modelId="{2FC484EB-CE3A-4467-9EE0-EA44A8899B31}">
      <dsp:nvSpPr>
        <dsp:cNvPr id="0" name=""/>
        <dsp:cNvSpPr/>
      </dsp:nvSpPr>
      <dsp:spPr>
        <a:xfrm>
          <a:off x="3345014" y="0"/>
          <a:ext cx="3108635" cy="42410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chemeClr val="accent5">
                  <a:lumMod val="50000"/>
                </a:schemeClr>
              </a:solidFill>
            </a:rPr>
            <a:t>2022 год                   30%</a:t>
          </a:r>
          <a:endParaRPr lang="ru-RU" sz="36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3345014" y="0"/>
        <a:ext cx="3108635" cy="1272321"/>
      </dsp:txXfrm>
    </dsp:sp>
    <dsp:sp modelId="{CB026484-B4FA-4B70-B2D7-97DE5B424CD2}">
      <dsp:nvSpPr>
        <dsp:cNvPr id="0" name=""/>
        <dsp:cNvSpPr/>
      </dsp:nvSpPr>
      <dsp:spPr>
        <a:xfrm>
          <a:off x="3655877" y="1272321"/>
          <a:ext cx="2486908" cy="27566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Приобретение реабилитационного оборудования</a:t>
          </a:r>
          <a:endParaRPr lang="ru-RU" sz="2000" kern="1200" dirty="0"/>
        </a:p>
      </dsp:txBody>
      <dsp:txXfrm>
        <a:off x="3728716" y="1345160"/>
        <a:ext cx="2341230" cy="26110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621D98-9A2D-458A-B7CC-326EB6C3949B}">
      <dsp:nvSpPr>
        <dsp:cNvPr id="0" name=""/>
        <dsp:cNvSpPr/>
      </dsp:nvSpPr>
      <dsp:spPr>
        <a:xfrm rot="10800000">
          <a:off x="1796637" y="2304"/>
          <a:ext cx="6340372" cy="798505"/>
        </a:xfrm>
        <a:prstGeom prst="homePlate">
          <a:avLst/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2119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Единая точка приема, регистрации обращений и предоставления услуг</a:t>
          </a:r>
          <a:endParaRPr lang="ru-RU" sz="2400" kern="1200" dirty="0"/>
        </a:p>
      </dsp:txBody>
      <dsp:txXfrm rot="10800000">
        <a:off x="1996263" y="2304"/>
        <a:ext cx="6140746" cy="798505"/>
      </dsp:txXfrm>
    </dsp:sp>
    <dsp:sp modelId="{1F82C3E1-75A9-4462-BD31-D3EDA4679F55}">
      <dsp:nvSpPr>
        <dsp:cNvPr id="0" name=""/>
        <dsp:cNvSpPr/>
      </dsp:nvSpPr>
      <dsp:spPr>
        <a:xfrm>
          <a:off x="1397384" y="2304"/>
          <a:ext cx="798505" cy="79850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C6EC0D-047A-4FC0-BB39-304182E22179}">
      <dsp:nvSpPr>
        <dsp:cNvPr id="0" name=""/>
        <dsp:cNvSpPr/>
      </dsp:nvSpPr>
      <dsp:spPr>
        <a:xfrm rot="10800000">
          <a:off x="1796637" y="1039169"/>
          <a:ext cx="6340372" cy="798505"/>
        </a:xfrm>
        <a:prstGeom prst="homePlate">
          <a:avLst/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2119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Психологический комфорт</a:t>
          </a:r>
          <a:endParaRPr lang="ru-RU" sz="2400" kern="1200" dirty="0"/>
        </a:p>
      </dsp:txBody>
      <dsp:txXfrm rot="10800000">
        <a:off x="1996263" y="1039169"/>
        <a:ext cx="6140746" cy="798505"/>
      </dsp:txXfrm>
    </dsp:sp>
    <dsp:sp modelId="{4BADFED4-B800-4974-B429-DB3A72E70721}">
      <dsp:nvSpPr>
        <dsp:cNvPr id="0" name=""/>
        <dsp:cNvSpPr/>
      </dsp:nvSpPr>
      <dsp:spPr>
        <a:xfrm>
          <a:off x="1397384" y="1039169"/>
          <a:ext cx="798505" cy="79850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E0CCCF-8575-4A1E-BCDF-878669DEEB88}">
      <dsp:nvSpPr>
        <dsp:cNvPr id="0" name=""/>
        <dsp:cNvSpPr/>
      </dsp:nvSpPr>
      <dsp:spPr>
        <a:xfrm rot="10800000">
          <a:off x="1827705" y="1976461"/>
          <a:ext cx="6340372" cy="798505"/>
        </a:xfrm>
        <a:prstGeom prst="homePlate">
          <a:avLst/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2119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Оперативный мониторинг</a:t>
          </a:r>
          <a:endParaRPr lang="ru-RU" sz="2400" kern="1200" dirty="0"/>
        </a:p>
      </dsp:txBody>
      <dsp:txXfrm rot="10800000">
        <a:off x="2027331" y="1976461"/>
        <a:ext cx="6140746" cy="798505"/>
      </dsp:txXfrm>
    </dsp:sp>
    <dsp:sp modelId="{88D1E4D2-6D1F-420D-91F3-D815BAAE4CCD}">
      <dsp:nvSpPr>
        <dsp:cNvPr id="0" name=""/>
        <dsp:cNvSpPr/>
      </dsp:nvSpPr>
      <dsp:spPr>
        <a:xfrm>
          <a:off x="1397384" y="2076035"/>
          <a:ext cx="798505" cy="79850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C78A5D-DCCE-40B5-95BA-0FBF33746173}">
      <dsp:nvSpPr>
        <dsp:cNvPr id="0" name=""/>
        <dsp:cNvSpPr/>
      </dsp:nvSpPr>
      <dsp:spPr>
        <a:xfrm rot="10800000">
          <a:off x="1796637" y="3112900"/>
          <a:ext cx="6340372" cy="798505"/>
        </a:xfrm>
        <a:prstGeom prst="homePlate">
          <a:avLst/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2119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Своевременное доведение информации                                                до соответствующих служб</a:t>
          </a:r>
          <a:endParaRPr lang="ru-RU" sz="2400" kern="1200" dirty="0"/>
        </a:p>
      </dsp:txBody>
      <dsp:txXfrm rot="10800000">
        <a:off x="1996263" y="3112900"/>
        <a:ext cx="6140746" cy="798505"/>
      </dsp:txXfrm>
    </dsp:sp>
    <dsp:sp modelId="{48335C9B-8E8C-4FEF-8E0F-91BE18A0784F}">
      <dsp:nvSpPr>
        <dsp:cNvPr id="0" name=""/>
        <dsp:cNvSpPr/>
      </dsp:nvSpPr>
      <dsp:spPr>
        <a:xfrm>
          <a:off x="1372024" y="3103398"/>
          <a:ext cx="798505" cy="79850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A0305B-7D40-4C9B-B96D-F096E71E43AA}">
      <dsp:nvSpPr>
        <dsp:cNvPr id="0" name=""/>
        <dsp:cNvSpPr/>
      </dsp:nvSpPr>
      <dsp:spPr>
        <a:xfrm rot="10800000">
          <a:off x="1796637" y="4149765"/>
          <a:ext cx="6340372" cy="798505"/>
        </a:xfrm>
        <a:prstGeom prst="homePlate">
          <a:avLst/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2119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Оптимизация межведомственного взаимодействия</a:t>
          </a:r>
          <a:endParaRPr lang="ru-RU" sz="2400" kern="1200" dirty="0"/>
        </a:p>
      </dsp:txBody>
      <dsp:txXfrm rot="10800000">
        <a:off x="1996263" y="4149765"/>
        <a:ext cx="6140746" cy="798505"/>
      </dsp:txXfrm>
    </dsp:sp>
    <dsp:sp modelId="{03912430-BDA3-4E70-AB78-DD0D9DC89495}">
      <dsp:nvSpPr>
        <dsp:cNvPr id="0" name=""/>
        <dsp:cNvSpPr/>
      </dsp:nvSpPr>
      <dsp:spPr>
        <a:xfrm>
          <a:off x="1397384" y="4149765"/>
          <a:ext cx="798505" cy="79850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9FB79B-09F5-46C7-A6A4-F4BD2FD721DD}">
      <dsp:nvSpPr>
        <dsp:cNvPr id="0" name=""/>
        <dsp:cNvSpPr/>
      </dsp:nvSpPr>
      <dsp:spPr>
        <a:xfrm rot="10800000">
          <a:off x="1796637" y="5186631"/>
          <a:ext cx="6340372" cy="798505"/>
        </a:xfrm>
        <a:prstGeom prst="homePlate">
          <a:avLst/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2119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Создание информационного                                  и мотивационного поля</a:t>
          </a:r>
          <a:endParaRPr lang="ru-RU" sz="2400" kern="1200" dirty="0"/>
        </a:p>
      </dsp:txBody>
      <dsp:txXfrm rot="10800000">
        <a:off x="1996263" y="5186631"/>
        <a:ext cx="6140746" cy="798505"/>
      </dsp:txXfrm>
    </dsp:sp>
    <dsp:sp modelId="{2928C3AA-6785-4FEE-A116-FF45F0BE6247}">
      <dsp:nvSpPr>
        <dsp:cNvPr id="0" name=""/>
        <dsp:cNvSpPr/>
      </dsp:nvSpPr>
      <dsp:spPr>
        <a:xfrm>
          <a:off x="1397384" y="5186631"/>
          <a:ext cx="798505" cy="79850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D777A-BD1C-4F5B-8565-C31F0C8C0C39}">
      <dsp:nvSpPr>
        <dsp:cNvPr id="0" name=""/>
        <dsp:cNvSpPr/>
      </dsp:nvSpPr>
      <dsp:spPr>
        <a:xfrm>
          <a:off x="929669" y="332667"/>
          <a:ext cx="3457993" cy="108062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942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5">
                  <a:lumMod val="50000"/>
                </a:schemeClr>
              </a:solidFill>
            </a:rPr>
            <a:t>Повышение доступности социальной поддержки граждан</a:t>
          </a:r>
          <a:endParaRPr lang="ru-RU" sz="20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929669" y="332667"/>
        <a:ext cx="3457993" cy="1080623"/>
      </dsp:txXfrm>
    </dsp:sp>
    <dsp:sp modelId="{478A6397-E7AE-4AC3-A199-91A30530A439}">
      <dsp:nvSpPr>
        <dsp:cNvPr id="0" name=""/>
        <dsp:cNvSpPr/>
      </dsp:nvSpPr>
      <dsp:spPr>
        <a:xfrm>
          <a:off x="785586" y="176577"/>
          <a:ext cx="756436" cy="1134654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9E545B-EC7D-425E-AF1B-D48FD284D3FD}">
      <dsp:nvSpPr>
        <dsp:cNvPr id="0" name=""/>
        <dsp:cNvSpPr/>
      </dsp:nvSpPr>
      <dsp:spPr>
        <a:xfrm>
          <a:off x="929669" y="1693051"/>
          <a:ext cx="3457993" cy="108062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942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5">
                  <a:lumMod val="50000"/>
                </a:schemeClr>
              </a:solidFill>
            </a:rPr>
            <a:t>Увеличение семей, охваченных социальным сопровождением</a:t>
          </a:r>
          <a:endParaRPr lang="ru-RU" sz="20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929669" y="1693051"/>
        <a:ext cx="3457993" cy="1080623"/>
      </dsp:txXfrm>
    </dsp:sp>
    <dsp:sp modelId="{67F06992-7922-4177-BFE2-6CB5BF9E43AC}">
      <dsp:nvSpPr>
        <dsp:cNvPr id="0" name=""/>
        <dsp:cNvSpPr/>
      </dsp:nvSpPr>
      <dsp:spPr>
        <a:xfrm>
          <a:off x="785586" y="1536962"/>
          <a:ext cx="756436" cy="1134654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12B2D9-616A-4571-9093-D453D6049FBA}">
      <dsp:nvSpPr>
        <dsp:cNvPr id="0" name=""/>
        <dsp:cNvSpPr/>
      </dsp:nvSpPr>
      <dsp:spPr>
        <a:xfrm>
          <a:off x="929669" y="3053436"/>
          <a:ext cx="3457993" cy="108062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942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5">
                  <a:lumMod val="50000"/>
                </a:schemeClr>
              </a:solidFill>
            </a:rPr>
            <a:t>Объединение ресурсов</a:t>
          </a:r>
          <a:endParaRPr lang="ru-RU" sz="20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929669" y="3053436"/>
        <a:ext cx="3457993" cy="1080623"/>
      </dsp:txXfrm>
    </dsp:sp>
    <dsp:sp modelId="{54E18559-A07B-475D-BA97-CBFE06E98AAE}">
      <dsp:nvSpPr>
        <dsp:cNvPr id="0" name=""/>
        <dsp:cNvSpPr/>
      </dsp:nvSpPr>
      <dsp:spPr>
        <a:xfrm>
          <a:off x="785586" y="2897346"/>
          <a:ext cx="756436" cy="1134654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3A3D0-26B7-4062-85AC-813FA40B3C30}">
      <dsp:nvSpPr>
        <dsp:cNvPr id="0" name=""/>
        <dsp:cNvSpPr/>
      </dsp:nvSpPr>
      <dsp:spPr>
        <a:xfrm>
          <a:off x="1244300" y="239293"/>
          <a:ext cx="4259094" cy="1330966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508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accent5">
                  <a:lumMod val="50000"/>
                </a:schemeClr>
              </a:solidFill>
            </a:rPr>
            <a:t>Низкий уровень информирования</a:t>
          </a:r>
          <a:endParaRPr lang="ru-RU" sz="220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44300" y="239293"/>
        <a:ext cx="4259094" cy="1330966"/>
      </dsp:txXfrm>
    </dsp:sp>
    <dsp:sp modelId="{18369FAE-5059-418A-BC3F-2923BA7845CA}">
      <dsp:nvSpPr>
        <dsp:cNvPr id="0" name=""/>
        <dsp:cNvSpPr/>
      </dsp:nvSpPr>
      <dsp:spPr>
        <a:xfrm>
          <a:off x="1066838" y="47043"/>
          <a:ext cx="931676" cy="1397515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17C2AB-1F6F-4593-9B9E-CC6AC8421755}">
      <dsp:nvSpPr>
        <dsp:cNvPr id="0" name=""/>
        <dsp:cNvSpPr/>
      </dsp:nvSpPr>
      <dsp:spPr>
        <a:xfrm>
          <a:off x="5877603" y="239293"/>
          <a:ext cx="4259094" cy="1330966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508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accent5">
                  <a:lumMod val="50000"/>
                </a:schemeClr>
              </a:solidFill>
            </a:rPr>
            <a:t>Непростая процедура обращения и получения комплексной поддержки</a:t>
          </a:r>
          <a:endParaRPr lang="ru-RU" sz="22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5877603" y="239293"/>
        <a:ext cx="4259094" cy="1330966"/>
      </dsp:txXfrm>
    </dsp:sp>
    <dsp:sp modelId="{6FC744C1-54E3-4364-9A49-C65D8403527E}">
      <dsp:nvSpPr>
        <dsp:cNvPr id="0" name=""/>
        <dsp:cNvSpPr/>
      </dsp:nvSpPr>
      <dsp:spPr>
        <a:xfrm>
          <a:off x="5700141" y="47043"/>
          <a:ext cx="931676" cy="1397515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1B722C-1C98-48AC-BF39-568BACF6FD7F}">
      <dsp:nvSpPr>
        <dsp:cNvPr id="0" name=""/>
        <dsp:cNvSpPr/>
      </dsp:nvSpPr>
      <dsp:spPr>
        <a:xfrm>
          <a:off x="1295580" y="1906288"/>
          <a:ext cx="4259094" cy="1330966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508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accent5">
                  <a:lumMod val="50000"/>
                </a:schemeClr>
              </a:solidFill>
            </a:rPr>
            <a:t>Социально-психологические                            и коммуникативные проблемы</a:t>
          </a:r>
          <a:endParaRPr lang="ru-RU" sz="22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1295580" y="1906288"/>
        <a:ext cx="4259094" cy="1330966"/>
      </dsp:txXfrm>
    </dsp:sp>
    <dsp:sp modelId="{AFC008A5-074B-4664-B916-54726DAFF1F6}">
      <dsp:nvSpPr>
        <dsp:cNvPr id="0" name=""/>
        <dsp:cNvSpPr/>
      </dsp:nvSpPr>
      <dsp:spPr>
        <a:xfrm>
          <a:off x="1066838" y="1722582"/>
          <a:ext cx="931676" cy="1397515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4814DB-4E53-4756-8B9B-DBA2F9BA1FB6}">
      <dsp:nvSpPr>
        <dsp:cNvPr id="0" name=""/>
        <dsp:cNvSpPr/>
      </dsp:nvSpPr>
      <dsp:spPr>
        <a:xfrm>
          <a:off x="5877603" y="1914833"/>
          <a:ext cx="4259094" cy="1330966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508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accent5">
                  <a:lumMod val="50000"/>
                </a:schemeClr>
              </a:solidFill>
            </a:rPr>
            <a:t>Низкий уровень доступности</a:t>
          </a:r>
          <a:endParaRPr lang="ru-RU" sz="22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5877603" y="1914833"/>
        <a:ext cx="4259094" cy="1330966"/>
      </dsp:txXfrm>
    </dsp:sp>
    <dsp:sp modelId="{C1835C50-5D2C-4C04-824E-E923275614D6}">
      <dsp:nvSpPr>
        <dsp:cNvPr id="0" name=""/>
        <dsp:cNvSpPr/>
      </dsp:nvSpPr>
      <dsp:spPr>
        <a:xfrm>
          <a:off x="5700141" y="1722582"/>
          <a:ext cx="931676" cy="1397515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27080D-885A-436A-A78F-F6E1F24EBDB4}">
      <dsp:nvSpPr>
        <dsp:cNvPr id="0" name=""/>
        <dsp:cNvSpPr/>
      </dsp:nvSpPr>
      <dsp:spPr>
        <a:xfrm>
          <a:off x="3475514" y="3530559"/>
          <a:ext cx="4259094" cy="1330966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508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accent5">
                  <a:lumMod val="50000"/>
                </a:schemeClr>
              </a:solidFill>
            </a:rPr>
            <a:t>Низкая эффективность межведомственного                     и внутриведомственного взаимодействия</a:t>
          </a:r>
          <a:endParaRPr lang="ru-RU" sz="22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3475514" y="3530559"/>
        <a:ext cx="4259094" cy="1330966"/>
      </dsp:txXfrm>
    </dsp:sp>
    <dsp:sp modelId="{1C8FED33-226E-4BA1-877A-508734386274}">
      <dsp:nvSpPr>
        <dsp:cNvPr id="0" name=""/>
        <dsp:cNvSpPr/>
      </dsp:nvSpPr>
      <dsp:spPr>
        <a:xfrm>
          <a:off x="3383489" y="3398122"/>
          <a:ext cx="931676" cy="1397515"/>
        </a:xfrm>
        <a:prstGeom prst="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2BCA31-C2FD-47F6-B178-7F958030026D}">
      <dsp:nvSpPr>
        <dsp:cNvPr id="0" name=""/>
        <dsp:cNvSpPr/>
      </dsp:nvSpPr>
      <dsp:spPr>
        <a:xfrm>
          <a:off x="0" y="0"/>
          <a:ext cx="6012246" cy="906632"/>
        </a:xfrm>
        <a:prstGeom prst="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Штатная численность службы</a:t>
          </a:r>
          <a:endParaRPr lang="ru-RU" sz="3000" kern="1200" dirty="0"/>
        </a:p>
      </dsp:txBody>
      <dsp:txXfrm>
        <a:off x="0" y="0"/>
        <a:ext cx="6012246" cy="906632"/>
      </dsp:txXfrm>
    </dsp:sp>
    <dsp:sp modelId="{DEC3C916-8D7B-4716-A101-BD028DD67A6E}">
      <dsp:nvSpPr>
        <dsp:cNvPr id="0" name=""/>
        <dsp:cNvSpPr/>
      </dsp:nvSpPr>
      <dsp:spPr>
        <a:xfrm>
          <a:off x="12535" y="944216"/>
          <a:ext cx="3006123" cy="19039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kern="1200" dirty="0" smtClean="0"/>
            <a:t>Специалист              по работе                 с семьёй 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kern="1200" dirty="0" smtClean="0"/>
            <a:t>2 шт. ед.</a:t>
          </a:r>
          <a:endParaRPr lang="ru-RU" sz="2800" kern="1200" dirty="0"/>
        </a:p>
      </dsp:txBody>
      <dsp:txXfrm>
        <a:off x="12535" y="944216"/>
        <a:ext cx="3006123" cy="1903928"/>
      </dsp:txXfrm>
    </dsp:sp>
    <dsp:sp modelId="{C8711AB2-E143-4322-9914-075DD0B7C368}">
      <dsp:nvSpPr>
        <dsp:cNvPr id="0" name=""/>
        <dsp:cNvSpPr/>
      </dsp:nvSpPr>
      <dsp:spPr>
        <a:xfrm>
          <a:off x="3006123" y="944216"/>
          <a:ext cx="3006123" cy="19039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Психолог                            1 шт. ед. </a:t>
          </a:r>
          <a:endParaRPr lang="ru-RU" sz="2800" kern="1200" dirty="0"/>
        </a:p>
      </dsp:txBody>
      <dsp:txXfrm>
        <a:off x="3006123" y="944216"/>
        <a:ext cx="3006123" cy="1903928"/>
      </dsp:txXfrm>
    </dsp:sp>
    <dsp:sp modelId="{4DB719DF-161C-4EB2-896F-02C14BE6FAB4}">
      <dsp:nvSpPr>
        <dsp:cNvPr id="0" name=""/>
        <dsp:cNvSpPr/>
      </dsp:nvSpPr>
      <dsp:spPr>
        <a:xfrm>
          <a:off x="0" y="2810561"/>
          <a:ext cx="6012246" cy="211547"/>
        </a:xfrm>
        <a:prstGeom prst="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524251-953D-4A62-A8EE-B4BCD9C480F3}">
      <dsp:nvSpPr>
        <dsp:cNvPr id="0" name=""/>
        <dsp:cNvSpPr/>
      </dsp:nvSpPr>
      <dsp:spPr>
        <a:xfrm>
          <a:off x="-73080" y="-9694"/>
          <a:ext cx="8606346" cy="802298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accent5">
                  <a:lumMod val="50000"/>
                </a:schemeClr>
              </a:solidFill>
            </a:rPr>
            <a:t>Прием и регистрация сообщения о детях и семьях с детьми, нуждающихся в социальном обслуживании, социальном сопровождении и социальной поддержке </a:t>
          </a:r>
          <a:endParaRPr lang="ru-RU" sz="21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-49581" y="13805"/>
        <a:ext cx="7660308" cy="755300"/>
      </dsp:txXfrm>
    </dsp:sp>
    <dsp:sp modelId="{57A34C5C-59AB-44CF-8FCF-1EF15210AD81}">
      <dsp:nvSpPr>
        <dsp:cNvPr id="0" name=""/>
        <dsp:cNvSpPr/>
      </dsp:nvSpPr>
      <dsp:spPr>
        <a:xfrm>
          <a:off x="659679" y="891230"/>
          <a:ext cx="8314025" cy="763519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accent5">
                  <a:lumMod val="50000"/>
                </a:schemeClr>
              </a:solidFill>
            </a:rPr>
            <a:t>Оказание информационно-консультативной помощи</a:t>
          </a:r>
          <a:endParaRPr lang="ru-RU" sz="21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682042" y="913593"/>
        <a:ext cx="7152159" cy="718793"/>
      </dsp:txXfrm>
    </dsp:sp>
    <dsp:sp modelId="{1655348D-5D2E-4422-9BE1-0531C668C8AC}">
      <dsp:nvSpPr>
        <dsp:cNvPr id="0" name=""/>
        <dsp:cNvSpPr/>
      </dsp:nvSpPr>
      <dsp:spPr>
        <a:xfrm>
          <a:off x="1314785" y="1748822"/>
          <a:ext cx="8314025" cy="763519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accent5">
                  <a:lumMod val="50000"/>
                </a:schemeClr>
              </a:solidFill>
            </a:rPr>
            <a:t>Формирование команды из числа представителей субъектов системы профилактики и определение экстренности выезда</a:t>
          </a:r>
          <a:endParaRPr lang="ru-RU" sz="21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1337148" y="1771185"/>
        <a:ext cx="7152159" cy="718793"/>
      </dsp:txXfrm>
    </dsp:sp>
    <dsp:sp modelId="{5C7842DB-BF12-4D21-B463-E5CA3527C725}">
      <dsp:nvSpPr>
        <dsp:cNvPr id="0" name=""/>
        <dsp:cNvSpPr/>
      </dsp:nvSpPr>
      <dsp:spPr>
        <a:xfrm>
          <a:off x="1935637" y="2618387"/>
          <a:ext cx="8314025" cy="763519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accent5">
                  <a:lumMod val="50000"/>
                </a:schemeClr>
              </a:solidFill>
            </a:rPr>
            <a:t>Выезд команды специалистов в семью для выяснения проблем и оказания оперативной комплексной помощи</a:t>
          </a:r>
          <a:endParaRPr lang="ru-RU" sz="21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1958000" y="2640750"/>
        <a:ext cx="7152159" cy="718793"/>
      </dsp:txXfrm>
    </dsp:sp>
    <dsp:sp modelId="{1DD8D82D-7EBF-435F-BCFB-BC534A3AD78A}">
      <dsp:nvSpPr>
        <dsp:cNvPr id="0" name=""/>
        <dsp:cNvSpPr/>
      </dsp:nvSpPr>
      <dsp:spPr>
        <a:xfrm>
          <a:off x="2556490" y="3487951"/>
          <a:ext cx="8314025" cy="763519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accent5">
                  <a:lumMod val="50000"/>
                </a:schemeClr>
              </a:solidFill>
            </a:rPr>
            <a:t>Определение необходимости социального сопровождения     и команды специалистов</a:t>
          </a:r>
          <a:endParaRPr lang="ru-RU" sz="21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2578853" y="3510314"/>
        <a:ext cx="7152159" cy="718793"/>
      </dsp:txXfrm>
    </dsp:sp>
    <dsp:sp modelId="{83C3A607-ED5F-4785-9797-E63FC37DD117}">
      <dsp:nvSpPr>
        <dsp:cNvPr id="0" name=""/>
        <dsp:cNvSpPr/>
      </dsp:nvSpPr>
      <dsp:spPr>
        <a:xfrm>
          <a:off x="7890818" y="567488"/>
          <a:ext cx="496287" cy="49628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lumMod val="7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8002483" y="567488"/>
        <a:ext cx="272957" cy="373456"/>
      </dsp:txXfrm>
    </dsp:sp>
    <dsp:sp modelId="{8D68F88A-E177-45A5-BF36-D21D94FFBE09}">
      <dsp:nvSpPr>
        <dsp:cNvPr id="0" name=""/>
        <dsp:cNvSpPr/>
      </dsp:nvSpPr>
      <dsp:spPr>
        <a:xfrm>
          <a:off x="8511670" y="1437052"/>
          <a:ext cx="496287" cy="49628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lumMod val="7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8623335" y="1437052"/>
        <a:ext cx="272957" cy="373456"/>
      </dsp:txXfrm>
    </dsp:sp>
    <dsp:sp modelId="{9430A096-0DEE-44B9-B23C-942636153276}">
      <dsp:nvSpPr>
        <dsp:cNvPr id="0" name=""/>
        <dsp:cNvSpPr/>
      </dsp:nvSpPr>
      <dsp:spPr>
        <a:xfrm>
          <a:off x="9132523" y="2293891"/>
          <a:ext cx="496287" cy="49628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lumMod val="7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9244188" y="2293891"/>
        <a:ext cx="272957" cy="373456"/>
      </dsp:txXfrm>
    </dsp:sp>
    <dsp:sp modelId="{78CB91F6-6CEF-419F-B1CF-7D08D1682D39}">
      <dsp:nvSpPr>
        <dsp:cNvPr id="0" name=""/>
        <dsp:cNvSpPr/>
      </dsp:nvSpPr>
      <dsp:spPr>
        <a:xfrm>
          <a:off x="9753375" y="3171938"/>
          <a:ext cx="496287" cy="49628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lumMod val="7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9865040" y="3171938"/>
        <a:ext cx="272957" cy="3734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6D8613-9A43-461F-873F-6D21A74B2A5D}">
      <dsp:nvSpPr>
        <dsp:cNvPr id="0" name=""/>
        <dsp:cNvSpPr/>
      </dsp:nvSpPr>
      <dsp:spPr>
        <a:xfrm>
          <a:off x="1225472" y="0"/>
          <a:ext cx="2386778" cy="2386778"/>
        </a:xfrm>
        <a:prstGeom prst="triangle">
          <a:avLst/>
        </a:prstGeom>
        <a:solidFill>
          <a:srgbClr val="0066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0DFA03-472A-42A4-9AD0-AE413A22B91E}">
      <dsp:nvSpPr>
        <dsp:cNvPr id="0" name=""/>
        <dsp:cNvSpPr/>
      </dsp:nvSpPr>
      <dsp:spPr>
        <a:xfrm>
          <a:off x="2418861" y="238910"/>
          <a:ext cx="1551405" cy="42421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Электронная почта</a:t>
          </a:r>
          <a:endParaRPr lang="ru-RU" sz="12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39569" y="259618"/>
        <a:ext cx="1509989" cy="382796"/>
      </dsp:txXfrm>
    </dsp:sp>
    <dsp:sp modelId="{1907C059-CEA5-4922-B272-780304C8CB2B}">
      <dsp:nvSpPr>
        <dsp:cNvPr id="0" name=""/>
        <dsp:cNvSpPr/>
      </dsp:nvSpPr>
      <dsp:spPr>
        <a:xfrm>
          <a:off x="2418861" y="716149"/>
          <a:ext cx="1551405" cy="42421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По телефону</a:t>
          </a:r>
          <a:endParaRPr lang="ru-RU" sz="12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39569" y="736857"/>
        <a:ext cx="1509989" cy="382796"/>
      </dsp:txXfrm>
    </dsp:sp>
    <dsp:sp modelId="{6D4A92D0-7D65-4E08-8BB0-9EE28EDE5D45}">
      <dsp:nvSpPr>
        <dsp:cNvPr id="0" name=""/>
        <dsp:cNvSpPr/>
      </dsp:nvSpPr>
      <dsp:spPr>
        <a:xfrm>
          <a:off x="2418861" y="1193389"/>
          <a:ext cx="1551405" cy="42421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Личное обращение</a:t>
          </a:r>
          <a:endParaRPr lang="ru-RU" sz="12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39569" y="1214097"/>
        <a:ext cx="1509989" cy="382796"/>
      </dsp:txXfrm>
    </dsp:sp>
    <dsp:sp modelId="{8ECCD87C-4DA9-4065-B06C-5024F5802334}">
      <dsp:nvSpPr>
        <dsp:cNvPr id="0" name=""/>
        <dsp:cNvSpPr/>
      </dsp:nvSpPr>
      <dsp:spPr>
        <a:xfrm>
          <a:off x="2418861" y="1670628"/>
          <a:ext cx="1551405" cy="42421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Официальное письмо (запрос</a:t>
          </a:r>
          <a:r>
            <a:rPr lang="ru-RU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ru-RU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39569" y="1691336"/>
        <a:ext cx="1509989" cy="38279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AD674D-4933-4FDE-AC93-54C86515AE53}">
      <dsp:nvSpPr>
        <dsp:cNvPr id="0" name=""/>
        <dsp:cNvSpPr/>
      </dsp:nvSpPr>
      <dsp:spPr>
        <a:xfrm>
          <a:off x="1200574" y="396653"/>
          <a:ext cx="2276563" cy="7114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873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получении социальных услуг </a:t>
          </a:r>
          <a:endParaRPr lang="ru-RU" sz="13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1200574" y="396653"/>
        <a:ext cx="2276563" cy="711426"/>
      </dsp:txXfrm>
    </dsp:sp>
    <dsp:sp modelId="{9451605C-4591-4C96-A458-2B27B8ECD9B3}">
      <dsp:nvSpPr>
        <dsp:cNvPr id="0" name=""/>
        <dsp:cNvSpPr/>
      </dsp:nvSpPr>
      <dsp:spPr>
        <a:xfrm>
          <a:off x="1105718" y="293891"/>
          <a:ext cx="497998" cy="74699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77BC3E-DA6F-4271-BBAE-D323A6D9E1C6}">
      <dsp:nvSpPr>
        <dsp:cNvPr id="0" name=""/>
        <dsp:cNvSpPr/>
      </dsp:nvSpPr>
      <dsp:spPr>
        <a:xfrm>
          <a:off x="3770396" y="396653"/>
          <a:ext cx="2276563" cy="7114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873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организации обучения, повышения квалификации </a:t>
          </a:r>
          <a:endParaRPr lang="ru-RU" sz="1300" i="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70396" y="396653"/>
        <a:ext cx="2276563" cy="711426"/>
      </dsp:txXfrm>
    </dsp:sp>
    <dsp:sp modelId="{432B234C-F607-45C5-B355-CE5AA9E61F2A}">
      <dsp:nvSpPr>
        <dsp:cNvPr id="0" name=""/>
        <dsp:cNvSpPr/>
      </dsp:nvSpPr>
      <dsp:spPr>
        <a:xfrm>
          <a:off x="3675539" y="293891"/>
          <a:ext cx="497998" cy="74699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5217A-D4B6-4F92-89C9-B562C95AD61B}">
      <dsp:nvSpPr>
        <dsp:cNvPr id="0" name=""/>
        <dsp:cNvSpPr/>
      </dsp:nvSpPr>
      <dsp:spPr>
        <a:xfrm>
          <a:off x="1200574" y="1292259"/>
          <a:ext cx="2276563" cy="7114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873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оформлении мер социальной поддержки</a:t>
          </a:r>
          <a:endParaRPr lang="ru-RU" sz="1300" i="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00574" y="1292259"/>
        <a:ext cx="2276563" cy="711426"/>
      </dsp:txXfrm>
    </dsp:sp>
    <dsp:sp modelId="{D4439C9A-E1CD-4C39-84E5-28A42DEB3E9A}">
      <dsp:nvSpPr>
        <dsp:cNvPr id="0" name=""/>
        <dsp:cNvSpPr/>
      </dsp:nvSpPr>
      <dsp:spPr>
        <a:xfrm>
          <a:off x="1105718" y="1189498"/>
          <a:ext cx="497998" cy="74699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EB900-A7B4-4499-9DC2-17556A5A5BC2}">
      <dsp:nvSpPr>
        <dsp:cNvPr id="0" name=""/>
        <dsp:cNvSpPr/>
      </dsp:nvSpPr>
      <dsp:spPr>
        <a:xfrm>
          <a:off x="3770396" y="1292259"/>
          <a:ext cx="2276563" cy="7114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873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трудоустройстве </a:t>
          </a:r>
          <a:endParaRPr lang="ru-RU" sz="1300" i="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70396" y="1292259"/>
        <a:ext cx="2276563" cy="711426"/>
      </dsp:txXfrm>
    </dsp:sp>
    <dsp:sp modelId="{1973BBAB-6CA6-45BA-B389-ABDC8C7C1AB3}">
      <dsp:nvSpPr>
        <dsp:cNvPr id="0" name=""/>
        <dsp:cNvSpPr/>
      </dsp:nvSpPr>
      <dsp:spPr>
        <a:xfrm>
          <a:off x="3675539" y="1189498"/>
          <a:ext cx="497998" cy="74699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137CFE-F4EA-499F-BFFF-FE8B99505879}">
      <dsp:nvSpPr>
        <dsp:cNvPr id="0" name=""/>
        <dsp:cNvSpPr/>
      </dsp:nvSpPr>
      <dsp:spPr>
        <a:xfrm>
          <a:off x="1200574" y="2187865"/>
          <a:ext cx="2276563" cy="7114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873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повышении финансовой грамотности</a:t>
          </a:r>
          <a:endParaRPr lang="ru-RU" sz="1300" i="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00574" y="2187865"/>
        <a:ext cx="2276563" cy="711426"/>
      </dsp:txXfrm>
    </dsp:sp>
    <dsp:sp modelId="{EA2A4235-A591-4099-A876-5DAF68D9CAB9}">
      <dsp:nvSpPr>
        <dsp:cNvPr id="0" name=""/>
        <dsp:cNvSpPr/>
      </dsp:nvSpPr>
      <dsp:spPr>
        <a:xfrm>
          <a:off x="1105718" y="2085104"/>
          <a:ext cx="497998" cy="74699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7438DE-7012-42B8-88E4-DCB1CAB9BBA6}">
      <dsp:nvSpPr>
        <dsp:cNvPr id="0" name=""/>
        <dsp:cNvSpPr/>
      </dsp:nvSpPr>
      <dsp:spPr>
        <a:xfrm>
          <a:off x="3770396" y="2187865"/>
          <a:ext cx="2276563" cy="7114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873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пенсионном обеспечении</a:t>
          </a:r>
        </a:p>
      </dsp:txBody>
      <dsp:txXfrm>
        <a:off x="3770396" y="2187865"/>
        <a:ext cx="2276563" cy="711426"/>
      </dsp:txXfrm>
    </dsp:sp>
    <dsp:sp modelId="{8BBFAE5C-AC2E-45C0-AA25-99414C663638}">
      <dsp:nvSpPr>
        <dsp:cNvPr id="0" name=""/>
        <dsp:cNvSpPr/>
      </dsp:nvSpPr>
      <dsp:spPr>
        <a:xfrm>
          <a:off x="3675539" y="2085104"/>
          <a:ext cx="497998" cy="74699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D13D2B-F801-4473-BFD7-BF93BFD80108}">
      <dsp:nvSpPr>
        <dsp:cNvPr id="0" name=""/>
        <dsp:cNvSpPr/>
      </dsp:nvSpPr>
      <dsp:spPr>
        <a:xfrm>
          <a:off x="1200574" y="3083472"/>
          <a:ext cx="2276563" cy="7114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873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оздоровлении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и лечении, получении инвалидности </a:t>
          </a:r>
          <a:endParaRPr lang="ru-RU" sz="1300" i="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00574" y="3083472"/>
        <a:ext cx="2276563" cy="711426"/>
      </dsp:txXfrm>
    </dsp:sp>
    <dsp:sp modelId="{22B0BE04-E23E-4487-AE15-8D70F249DBD3}">
      <dsp:nvSpPr>
        <dsp:cNvPr id="0" name=""/>
        <dsp:cNvSpPr/>
      </dsp:nvSpPr>
      <dsp:spPr>
        <a:xfrm>
          <a:off x="1105718" y="2980710"/>
          <a:ext cx="497998" cy="74699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1C7D9C-3E81-4C36-9103-9379A2C721CF}">
      <dsp:nvSpPr>
        <dsp:cNvPr id="0" name=""/>
        <dsp:cNvSpPr/>
      </dsp:nvSpPr>
      <dsp:spPr>
        <a:xfrm>
          <a:off x="3770396" y="3083472"/>
          <a:ext cx="2276563" cy="7114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873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улучшении жилищных условий</a:t>
          </a:r>
          <a:endParaRPr lang="ru-RU" sz="1300" i="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70396" y="3083472"/>
        <a:ext cx="2276563" cy="711426"/>
      </dsp:txXfrm>
    </dsp:sp>
    <dsp:sp modelId="{88F74661-CC34-4129-8492-57EA3536F721}">
      <dsp:nvSpPr>
        <dsp:cNvPr id="0" name=""/>
        <dsp:cNvSpPr/>
      </dsp:nvSpPr>
      <dsp:spPr>
        <a:xfrm>
          <a:off x="3675539" y="2980710"/>
          <a:ext cx="497998" cy="74699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1BDD63-1AB0-4471-BAB1-417F222BA53F}">
      <dsp:nvSpPr>
        <dsp:cNvPr id="0" name=""/>
        <dsp:cNvSpPr/>
      </dsp:nvSpPr>
      <dsp:spPr>
        <a:xfrm>
          <a:off x="1200574" y="3979078"/>
          <a:ext cx="2276563" cy="7114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873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решении вопроса взыскания и получения алиментов на детей</a:t>
          </a:r>
          <a:endParaRPr lang="ru-RU" sz="1200" i="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00574" y="3979078"/>
        <a:ext cx="2276563" cy="711426"/>
      </dsp:txXfrm>
    </dsp:sp>
    <dsp:sp modelId="{4142FA4B-BD92-4002-BE0F-21D351904F40}">
      <dsp:nvSpPr>
        <dsp:cNvPr id="0" name=""/>
        <dsp:cNvSpPr/>
      </dsp:nvSpPr>
      <dsp:spPr>
        <a:xfrm>
          <a:off x="1105718" y="3876317"/>
          <a:ext cx="497998" cy="74699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87E3C3-23E6-4979-95AC-E7D335C82A3D}">
      <dsp:nvSpPr>
        <dsp:cNvPr id="0" name=""/>
        <dsp:cNvSpPr/>
      </dsp:nvSpPr>
      <dsp:spPr>
        <a:xfrm>
          <a:off x="3770396" y="3979078"/>
          <a:ext cx="2276563" cy="7114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873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защита имущественных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и неимущественных прав </a:t>
          </a:r>
          <a:endParaRPr lang="ru-RU" sz="1200" i="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70396" y="3979078"/>
        <a:ext cx="2276563" cy="711426"/>
      </dsp:txXfrm>
    </dsp:sp>
    <dsp:sp modelId="{E203BE91-8E7B-4730-B05D-7E6798F0C30D}">
      <dsp:nvSpPr>
        <dsp:cNvPr id="0" name=""/>
        <dsp:cNvSpPr/>
      </dsp:nvSpPr>
      <dsp:spPr>
        <a:xfrm>
          <a:off x="3675539" y="3876317"/>
          <a:ext cx="497998" cy="74699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0915ED-E003-4C2F-8FB9-42EC7CD61DE7}">
      <dsp:nvSpPr>
        <dsp:cNvPr id="0" name=""/>
        <dsp:cNvSpPr/>
      </dsp:nvSpPr>
      <dsp:spPr>
        <a:xfrm>
          <a:off x="1200574" y="4771923"/>
          <a:ext cx="2276563" cy="91837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873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содействие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 организации предпринимательской деятельности </a:t>
          </a:r>
          <a:endParaRPr lang="ru-RU" sz="1300" i="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00574" y="4771923"/>
        <a:ext cx="2276563" cy="918379"/>
      </dsp:txXfrm>
    </dsp:sp>
    <dsp:sp modelId="{FA476095-9194-49DC-AD4E-1DF0051F6A8A}">
      <dsp:nvSpPr>
        <dsp:cNvPr id="0" name=""/>
        <dsp:cNvSpPr/>
      </dsp:nvSpPr>
      <dsp:spPr>
        <a:xfrm>
          <a:off x="1105718" y="4772638"/>
          <a:ext cx="497998" cy="74699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FB74B9-672C-494C-BD1C-7A1F922E9858}">
      <dsp:nvSpPr>
        <dsp:cNvPr id="0" name=""/>
        <dsp:cNvSpPr/>
      </dsp:nvSpPr>
      <dsp:spPr>
        <a:xfrm>
          <a:off x="3770396" y="4926781"/>
          <a:ext cx="2276563" cy="7114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873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i="0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разъяснение налогового законодательства</a:t>
          </a:r>
          <a:endParaRPr lang="ru-RU" sz="130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70396" y="4926781"/>
        <a:ext cx="2276563" cy="711426"/>
      </dsp:txXfrm>
    </dsp:sp>
    <dsp:sp modelId="{86841751-BC0F-47C3-B0A6-C0714485B06B}">
      <dsp:nvSpPr>
        <dsp:cNvPr id="0" name=""/>
        <dsp:cNvSpPr/>
      </dsp:nvSpPr>
      <dsp:spPr>
        <a:xfrm>
          <a:off x="3675539" y="4824019"/>
          <a:ext cx="497998" cy="74699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98F842-9ED1-4272-834A-4397ACC5D811}">
      <dsp:nvSpPr>
        <dsp:cNvPr id="0" name=""/>
        <dsp:cNvSpPr/>
      </dsp:nvSpPr>
      <dsp:spPr>
        <a:xfrm rot="5400000">
          <a:off x="6435406" y="-2799832"/>
          <a:ext cx="583366" cy="633137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accent5">
                  <a:lumMod val="50000"/>
                </a:schemeClr>
              </a:solidFill>
            </a:rPr>
            <a:t>Оформление детских пособий (от 3-7 лет) </a:t>
          </a:r>
          <a:endParaRPr lang="ru-RU" sz="2400" kern="1200" dirty="0">
            <a:solidFill>
              <a:schemeClr val="accent5">
                <a:lumMod val="50000"/>
              </a:schemeClr>
            </a:solidFill>
          </a:endParaRPr>
        </a:p>
      </dsp:txBody>
      <dsp:txXfrm rot="-5400000">
        <a:off x="3561400" y="102652"/>
        <a:ext cx="6302900" cy="526410"/>
      </dsp:txXfrm>
    </dsp:sp>
    <dsp:sp modelId="{08DD87B6-9121-463F-AAC0-4F461304ED1F}">
      <dsp:nvSpPr>
        <dsp:cNvPr id="0" name=""/>
        <dsp:cNvSpPr/>
      </dsp:nvSpPr>
      <dsp:spPr>
        <a:xfrm>
          <a:off x="0" y="1252"/>
          <a:ext cx="3561400" cy="7292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342 семьи 22%</a:t>
          </a:r>
          <a:endParaRPr lang="ru-RU" sz="3700" kern="1200" dirty="0"/>
        </a:p>
      </dsp:txBody>
      <dsp:txXfrm>
        <a:off x="35597" y="36849"/>
        <a:ext cx="3490206" cy="658013"/>
      </dsp:txXfrm>
    </dsp:sp>
    <dsp:sp modelId="{6FB8B153-73FC-4AA5-BCC7-39380536B0B8}">
      <dsp:nvSpPr>
        <dsp:cNvPr id="0" name=""/>
        <dsp:cNvSpPr/>
      </dsp:nvSpPr>
      <dsp:spPr>
        <a:xfrm rot="5400000">
          <a:off x="6435406" y="-2034164"/>
          <a:ext cx="583366" cy="633137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accent5">
                  <a:lumMod val="50000"/>
                </a:schemeClr>
              </a:solidFill>
            </a:rPr>
            <a:t>Содействие в оформлении государственной социальной помощи </a:t>
          </a:r>
          <a:endParaRPr lang="ru-RU" sz="2400" kern="1200" dirty="0">
            <a:solidFill>
              <a:schemeClr val="accent5">
                <a:lumMod val="50000"/>
              </a:schemeClr>
            </a:solidFill>
          </a:endParaRPr>
        </a:p>
      </dsp:txBody>
      <dsp:txXfrm rot="-5400000">
        <a:off x="3561400" y="868320"/>
        <a:ext cx="6302900" cy="526410"/>
      </dsp:txXfrm>
    </dsp:sp>
    <dsp:sp modelId="{A2F3A775-42FB-4C2A-8780-AEC9DE9B1622}">
      <dsp:nvSpPr>
        <dsp:cNvPr id="0" name=""/>
        <dsp:cNvSpPr/>
      </dsp:nvSpPr>
      <dsp:spPr>
        <a:xfrm>
          <a:off x="0" y="766920"/>
          <a:ext cx="3561400" cy="7292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262 семьи 17%</a:t>
          </a:r>
          <a:endParaRPr lang="ru-RU" sz="3600" kern="1200" dirty="0"/>
        </a:p>
      </dsp:txBody>
      <dsp:txXfrm>
        <a:off x="35597" y="802517"/>
        <a:ext cx="3490206" cy="658013"/>
      </dsp:txXfrm>
    </dsp:sp>
    <dsp:sp modelId="{6336B794-A6F1-4673-B753-2B1A8324376B}">
      <dsp:nvSpPr>
        <dsp:cNvPr id="0" name=""/>
        <dsp:cNvSpPr/>
      </dsp:nvSpPr>
      <dsp:spPr>
        <a:xfrm rot="5400000">
          <a:off x="6435406" y="-1268496"/>
          <a:ext cx="583366" cy="633137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accent5">
                  <a:lumMod val="50000"/>
                </a:schemeClr>
              </a:solidFill>
            </a:rPr>
            <a:t>Содействие в оформлении единовременной помощи </a:t>
          </a:r>
          <a:endParaRPr lang="ru-RU" sz="2400" kern="1200" dirty="0">
            <a:solidFill>
              <a:schemeClr val="accent5">
                <a:lumMod val="50000"/>
              </a:schemeClr>
            </a:solidFill>
          </a:endParaRPr>
        </a:p>
      </dsp:txBody>
      <dsp:txXfrm rot="-5400000">
        <a:off x="3561400" y="1633988"/>
        <a:ext cx="6302900" cy="526410"/>
      </dsp:txXfrm>
    </dsp:sp>
    <dsp:sp modelId="{A0FE276B-6A4E-4E61-99BC-0B732AE7D470}">
      <dsp:nvSpPr>
        <dsp:cNvPr id="0" name=""/>
        <dsp:cNvSpPr/>
      </dsp:nvSpPr>
      <dsp:spPr>
        <a:xfrm>
          <a:off x="0" y="1532588"/>
          <a:ext cx="3561400" cy="7292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231 семья 15%</a:t>
          </a:r>
          <a:endParaRPr lang="ru-RU" sz="3700" kern="1200" dirty="0"/>
        </a:p>
      </dsp:txBody>
      <dsp:txXfrm>
        <a:off x="35597" y="1568185"/>
        <a:ext cx="3490206" cy="658013"/>
      </dsp:txXfrm>
    </dsp:sp>
    <dsp:sp modelId="{E0D01CE6-E32B-4E37-99FB-123654E43400}">
      <dsp:nvSpPr>
        <dsp:cNvPr id="0" name=""/>
        <dsp:cNvSpPr/>
      </dsp:nvSpPr>
      <dsp:spPr>
        <a:xfrm rot="5400000">
          <a:off x="6435406" y="-502828"/>
          <a:ext cx="583366" cy="633137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accent5">
                  <a:lumMod val="50000"/>
                </a:schemeClr>
              </a:solidFill>
            </a:rPr>
            <a:t>Консультирование о порядке и условиях предоставления социальных услуг</a:t>
          </a:r>
          <a:endParaRPr lang="ru-RU" sz="2400" kern="1200" dirty="0">
            <a:solidFill>
              <a:schemeClr val="accent5">
                <a:lumMod val="50000"/>
              </a:schemeClr>
            </a:solidFill>
          </a:endParaRPr>
        </a:p>
      </dsp:txBody>
      <dsp:txXfrm rot="-5400000">
        <a:off x="3561400" y="2399656"/>
        <a:ext cx="6302900" cy="526410"/>
      </dsp:txXfrm>
    </dsp:sp>
    <dsp:sp modelId="{A6F75CF1-8AE2-484D-9470-BBB5AF623018}">
      <dsp:nvSpPr>
        <dsp:cNvPr id="0" name=""/>
        <dsp:cNvSpPr/>
      </dsp:nvSpPr>
      <dsp:spPr>
        <a:xfrm>
          <a:off x="0" y="2298257"/>
          <a:ext cx="3561400" cy="7292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138 семей 8,9%</a:t>
          </a:r>
          <a:endParaRPr lang="ru-RU" sz="3700" kern="1200" dirty="0"/>
        </a:p>
      </dsp:txBody>
      <dsp:txXfrm>
        <a:off x="35597" y="2333854"/>
        <a:ext cx="3490206" cy="658013"/>
      </dsp:txXfrm>
    </dsp:sp>
    <dsp:sp modelId="{9146DB7A-6B42-467E-A610-38FEE757948E}">
      <dsp:nvSpPr>
        <dsp:cNvPr id="0" name=""/>
        <dsp:cNvSpPr/>
      </dsp:nvSpPr>
      <dsp:spPr>
        <a:xfrm rot="5400000">
          <a:off x="6435406" y="262840"/>
          <a:ext cx="583366" cy="633137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>
              <a:solidFill>
                <a:schemeClr val="accent5">
                  <a:lumMod val="50000"/>
                </a:schemeClr>
              </a:solidFill>
            </a:rPr>
            <a:t>Содействие в организации летнего оздоровительного отдыха несовершеннолетних </a:t>
          </a:r>
          <a:endParaRPr lang="ru-RU" sz="2100" kern="1200" dirty="0">
            <a:solidFill>
              <a:schemeClr val="accent5">
                <a:lumMod val="50000"/>
              </a:schemeClr>
            </a:solidFill>
          </a:endParaRPr>
        </a:p>
      </dsp:txBody>
      <dsp:txXfrm rot="-5400000">
        <a:off x="3561400" y="3165324"/>
        <a:ext cx="6302900" cy="526410"/>
      </dsp:txXfrm>
    </dsp:sp>
    <dsp:sp modelId="{12AFCCBE-0070-4AE8-A7BA-2F4E9620BEDE}">
      <dsp:nvSpPr>
        <dsp:cNvPr id="0" name=""/>
        <dsp:cNvSpPr/>
      </dsp:nvSpPr>
      <dsp:spPr>
        <a:xfrm>
          <a:off x="0" y="3063925"/>
          <a:ext cx="3561400" cy="7292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137 семей 8,8%</a:t>
          </a:r>
          <a:endParaRPr lang="ru-RU" sz="3700" kern="1200" dirty="0"/>
        </a:p>
      </dsp:txBody>
      <dsp:txXfrm>
        <a:off x="35597" y="3099522"/>
        <a:ext cx="3490206" cy="658013"/>
      </dsp:txXfrm>
    </dsp:sp>
    <dsp:sp modelId="{440FA443-0139-45CD-8F16-AEC7D75F1502}">
      <dsp:nvSpPr>
        <dsp:cNvPr id="0" name=""/>
        <dsp:cNvSpPr/>
      </dsp:nvSpPr>
      <dsp:spPr>
        <a:xfrm rot="5400000">
          <a:off x="6435406" y="1028508"/>
          <a:ext cx="583366" cy="633137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accent5">
                  <a:lumMod val="50000"/>
                </a:schemeClr>
              </a:solidFill>
            </a:rPr>
            <a:t>Содействие в получении срочных социальных услуг </a:t>
          </a:r>
          <a:endParaRPr lang="ru-RU" sz="2400" kern="1200" dirty="0">
            <a:solidFill>
              <a:schemeClr val="accent5">
                <a:lumMod val="50000"/>
              </a:schemeClr>
            </a:solidFill>
          </a:endParaRPr>
        </a:p>
      </dsp:txBody>
      <dsp:txXfrm rot="-5400000">
        <a:off x="3561400" y="3930992"/>
        <a:ext cx="6302900" cy="526410"/>
      </dsp:txXfrm>
    </dsp:sp>
    <dsp:sp modelId="{D7D976B4-4499-4EB4-B419-836D739A28C9}">
      <dsp:nvSpPr>
        <dsp:cNvPr id="0" name=""/>
        <dsp:cNvSpPr/>
      </dsp:nvSpPr>
      <dsp:spPr>
        <a:xfrm>
          <a:off x="0" y="3829593"/>
          <a:ext cx="3561400" cy="7292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98 семей 6%</a:t>
          </a:r>
          <a:endParaRPr lang="ru-RU" sz="3700" kern="1200" dirty="0"/>
        </a:p>
      </dsp:txBody>
      <dsp:txXfrm>
        <a:off x="35597" y="3865190"/>
        <a:ext cx="3490206" cy="65801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9AC1E2-D649-40BE-931C-478786688C03}">
      <dsp:nvSpPr>
        <dsp:cNvPr id="0" name=""/>
        <dsp:cNvSpPr/>
      </dsp:nvSpPr>
      <dsp:spPr>
        <a:xfrm>
          <a:off x="160301" y="425902"/>
          <a:ext cx="3654988" cy="11421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3639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kern="1200" dirty="0" smtClean="0">
              <a:solidFill>
                <a:schemeClr val="accent5">
                  <a:lumMod val="50000"/>
                </a:schemeClr>
              </a:solidFill>
            </a:rPr>
            <a:t>Консультирование 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kern="1200" dirty="0" smtClean="0">
              <a:solidFill>
                <a:schemeClr val="accent5">
                  <a:lumMod val="50000"/>
                </a:schemeClr>
              </a:solidFill>
            </a:rPr>
            <a:t>о порядке и условиях предоставления социальных услуг</a:t>
          </a:r>
          <a:endParaRPr lang="ru-RU" sz="19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160301" y="425902"/>
        <a:ext cx="3654988" cy="1142183"/>
      </dsp:txXfrm>
    </dsp:sp>
    <dsp:sp modelId="{E43C85EE-8926-46E6-AE48-D021F3565EEB}">
      <dsp:nvSpPr>
        <dsp:cNvPr id="0" name=""/>
        <dsp:cNvSpPr/>
      </dsp:nvSpPr>
      <dsp:spPr>
        <a:xfrm>
          <a:off x="8010" y="260920"/>
          <a:ext cx="799528" cy="119929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A725FE-F82B-40DC-BE2D-C694BDCB7962}">
      <dsp:nvSpPr>
        <dsp:cNvPr id="0" name=""/>
        <dsp:cNvSpPr/>
      </dsp:nvSpPr>
      <dsp:spPr>
        <a:xfrm>
          <a:off x="4120118" y="425902"/>
          <a:ext cx="3654988" cy="11421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3639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kern="1200" dirty="0" smtClean="0">
              <a:solidFill>
                <a:schemeClr val="accent5">
                  <a:lumMod val="50000"/>
                </a:schemeClr>
              </a:solidFill>
            </a:rPr>
            <a:t>Психологическая помощь 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kern="1200" dirty="0" smtClean="0">
              <a:solidFill>
                <a:schemeClr val="accent5">
                  <a:lumMod val="50000"/>
                </a:schemeClr>
              </a:solidFill>
            </a:rPr>
            <a:t>и поддержка</a:t>
          </a:r>
          <a:endParaRPr lang="ru-RU" sz="19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4120118" y="425902"/>
        <a:ext cx="3654988" cy="1142183"/>
      </dsp:txXfrm>
    </dsp:sp>
    <dsp:sp modelId="{1783E72D-C467-474C-A0A3-D146F0D86BCC}">
      <dsp:nvSpPr>
        <dsp:cNvPr id="0" name=""/>
        <dsp:cNvSpPr/>
      </dsp:nvSpPr>
      <dsp:spPr>
        <a:xfrm>
          <a:off x="3967827" y="260920"/>
          <a:ext cx="799528" cy="119929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40825A-2870-4798-BD64-98E298817DBA}">
      <dsp:nvSpPr>
        <dsp:cNvPr id="0" name=""/>
        <dsp:cNvSpPr/>
      </dsp:nvSpPr>
      <dsp:spPr>
        <a:xfrm>
          <a:off x="8079936" y="425902"/>
          <a:ext cx="3654988" cy="11421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3639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5">
                  <a:lumMod val="50000"/>
                </a:schemeClr>
              </a:solidFill>
            </a:rPr>
            <a:t>Получение срочных социальных услуг</a:t>
          </a:r>
          <a:endParaRPr lang="ru-RU" sz="19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8079936" y="425902"/>
        <a:ext cx="3654988" cy="1142183"/>
      </dsp:txXfrm>
    </dsp:sp>
    <dsp:sp modelId="{F2E9B151-9DFC-4098-9BA0-66DC0CFE9C0F}">
      <dsp:nvSpPr>
        <dsp:cNvPr id="0" name=""/>
        <dsp:cNvSpPr/>
      </dsp:nvSpPr>
      <dsp:spPr>
        <a:xfrm>
          <a:off x="7927644" y="260920"/>
          <a:ext cx="799528" cy="119929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F5253F-D6BF-406B-A8BD-F67CFBEE1BFE}">
      <dsp:nvSpPr>
        <dsp:cNvPr id="0" name=""/>
        <dsp:cNvSpPr/>
      </dsp:nvSpPr>
      <dsp:spPr>
        <a:xfrm>
          <a:off x="160301" y="1863785"/>
          <a:ext cx="3654988" cy="11421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3639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kern="1200" dirty="0" smtClean="0">
              <a:solidFill>
                <a:schemeClr val="accent5">
                  <a:lumMod val="50000"/>
                </a:schemeClr>
              </a:solidFill>
            </a:rPr>
            <a:t>Консультативная помощь об условиях и порядке обеспечения ТСР </a:t>
          </a:r>
        </a:p>
      </dsp:txBody>
      <dsp:txXfrm>
        <a:off x="160301" y="1863785"/>
        <a:ext cx="3654988" cy="1142183"/>
      </dsp:txXfrm>
    </dsp:sp>
    <dsp:sp modelId="{D811DB36-F905-4C5B-81D4-5B8FC1D7202A}">
      <dsp:nvSpPr>
        <dsp:cNvPr id="0" name=""/>
        <dsp:cNvSpPr/>
      </dsp:nvSpPr>
      <dsp:spPr>
        <a:xfrm>
          <a:off x="8010" y="1698803"/>
          <a:ext cx="799528" cy="119929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977BD3-CDB9-40B2-80E8-7630454EA6C7}">
      <dsp:nvSpPr>
        <dsp:cNvPr id="0" name=""/>
        <dsp:cNvSpPr/>
      </dsp:nvSpPr>
      <dsp:spPr>
        <a:xfrm>
          <a:off x="4120118" y="1863785"/>
          <a:ext cx="3654988" cy="11421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3639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kern="1200" dirty="0" smtClean="0">
              <a:solidFill>
                <a:schemeClr val="accent5">
                  <a:lumMod val="50000"/>
                </a:schemeClr>
              </a:solidFill>
            </a:rPr>
            <a:t>Получение мер социальной поддержки</a:t>
          </a:r>
          <a:endParaRPr lang="ru-RU" sz="19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4120118" y="1863785"/>
        <a:ext cx="3654988" cy="1142183"/>
      </dsp:txXfrm>
    </dsp:sp>
    <dsp:sp modelId="{85600C65-E276-4539-B4BE-B813C6A5D5AE}">
      <dsp:nvSpPr>
        <dsp:cNvPr id="0" name=""/>
        <dsp:cNvSpPr/>
      </dsp:nvSpPr>
      <dsp:spPr>
        <a:xfrm>
          <a:off x="3967827" y="1698803"/>
          <a:ext cx="799528" cy="119929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7EDCE0-FDF3-4A85-8337-F86F002907E1}">
      <dsp:nvSpPr>
        <dsp:cNvPr id="0" name=""/>
        <dsp:cNvSpPr/>
      </dsp:nvSpPr>
      <dsp:spPr>
        <a:xfrm>
          <a:off x="8079936" y="1863785"/>
          <a:ext cx="3654988" cy="11421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3639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kern="1200" dirty="0" smtClean="0">
              <a:solidFill>
                <a:schemeClr val="accent5">
                  <a:lumMod val="50000"/>
                </a:schemeClr>
              </a:solidFill>
            </a:rPr>
            <a:t>Организация отдыха 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kern="1200" dirty="0" smtClean="0">
              <a:solidFill>
                <a:schemeClr val="accent5">
                  <a:lumMod val="50000"/>
                </a:schemeClr>
              </a:solidFill>
            </a:rPr>
            <a:t>и оздоровления детей</a:t>
          </a:r>
          <a:endParaRPr lang="ru-RU" sz="19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8079936" y="1863785"/>
        <a:ext cx="3654988" cy="1142183"/>
      </dsp:txXfrm>
    </dsp:sp>
    <dsp:sp modelId="{4BA53200-7587-4BA5-80DF-D96B2117C1CD}">
      <dsp:nvSpPr>
        <dsp:cNvPr id="0" name=""/>
        <dsp:cNvSpPr/>
      </dsp:nvSpPr>
      <dsp:spPr>
        <a:xfrm>
          <a:off x="7927644" y="1698803"/>
          <a:ext cx="799528" cy="119929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3B8404-1FC4-496A-92DD-F903713AB9E5}">
      <dsp:nvSpPr>
        <dsp:cNvPr id="0" name=""/>
        <dsp:cNvSpPr/>
      </dsp:nvSpPr>
      <dsp:spPr>
        <a:xfrm>
          <a:off x="1834653" y="3202606"/>
          <a:ext cx="4036496" cy="11421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3639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kern="1200" dirty="0" smtClean="0">
              <a:solidFill>
                <a:schemeClr val="accent5">
                  <a:lumMod val="50000"/>
                </a:schemeClr>
              </a:solidFill>
            </a:rPr>
            <a:t>Содействие в регистрации 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kern="1200" dirty="0" smtClean="0">
              <a:solidFill>
                <a:schemeClr val="accent5">
                  <a:lumMod val="50000"/>
                </a:schemeClr>
              </a:solidFill>
            </a:rPr>
            <a:t>на портале Государственных услуг</a:t>
          </a:r>
          <a:endParaRPr lang="ru-RU" sz="19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1834653" y="3202606"/>
        <a:ext cx="4036496" cy="1142183"/>
      </dsp:txXfrm>
    </dsp:sp>
    <dsp:sp modelId="{41CFCFAD-17E4-4C20-95DF-05D44AFC9EAA}">
      <dsp:nvSpPr>
        <dsp:cNvPr id="0" name=""/>
        <dsp:cNvSpPr/>
      </dsp:nvSpPr>
      <dsp:spPr>
        <a:xfrm>
          <a:off x="1613392" y="3136686"/>
          <a:ext cx="799528" cy="119929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18F3AA-CE72-4928-82BB-9BF7C0F1BB57}">
      <dsp:nvSpPr>
        <dsp:cNvPr id="0" name=""/>
        <dsp:cNvSpPr/>
      </dsp:nvSpPr>
      <dsp:spPr>
        <a:xfrm>
          <a:off x="6174820" y="3235570"/>
          <a:ext cx="4404041" cy="11421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3639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kern="1200" dirty="0" smtClean="0">
              <a:solidFill>
                <a:schemeClr val="accent5">
                  <a:lumMod val="50000"/>
                </a:schemeClr>
              </a:solidFill>
            </a:rPr>
            <a:t>Содействие в трудоустройстве</a:t>
          </a:r>
          <a:endParaRPr lang="ru-RU" sz="19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6174820" y="3235570"/>
        <a:ext cx="4404041" cy="1142183"/>
      </dsp:txXfrm>
    </dsp:sp>
    <dsp:sp modelId="{C02D0FA9-5025-4B97-8978-697C8996AA53}">
      <dsp:nvSpPr>
        <dsp:cNvPr id="0" name=""/>
        <dsp:cNvSpPr/>
      </dsp:nvSpPr>
      <dsp:spPr>
        <a:xfrm>
          <a:off x="5986198" y="3136686"/>
          <a:ext cx="799528" cy="119929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2B1624-F4DE-451D-8811-92CC6843A431}">
      <dsp:nvSpPr>
        <dsp:cNvPr id="0" name=""/>
        <dsp:cNvSpPr/>
      </dsp:nvSpPr>
      <dsp:spPr>
        <a:xfrm rot="5400000">
          <a:off x="6396327" y="-3175793"/>
          <a:ext cx="510105" cy="699052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>
              <a:solidFill>
                <a:schemeClr val="accent5">
                  <a:lumMod val="50000"/>
                </a:schemeClr>
              </a:solidFill>
            </a:rPr>
            <a:t>Оказана информационно-консультационная помощь</a:t>
          </a:r>
          <a:endParaRPr lang="ru-RU" sz="1900" kern="1200" dirty="0">
            <a:solidFill>
              <a:schemeClr val="accent5">
                <a:lumMod val="50000"/>
              </a:schemeClr>
            </a:solidFill>
          </a:endParaRPr>
        </a:p>
      </dsp:txBody>
      <dsp:txXfrm rot="-5400000">
        <a:off x="3156118" y="89317"/>
        <a:ext cx="6965624" cy="460303"/>
      </dsp:txXfrm>
    </dsp:sp>
    <dsp:sp modelId="{0F167BA6-32A6-4996-9E70-45FD9722528B}">
      <dsp:nvSpPr>
        <dsp:cNvPr id="0" name=""/>
        <dsp:cNvSpPr/>
      </dsp:nvSpPr>
      <dsp:spPr>
        <a:xfrm>
          <a:off x="683214" y="653"/>
          <a:ext cx="2472902" cy="6376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100%</a:t>
          </a:r>
          <a:endParaRPr lang="ru-RU" sz="2400" kern="1200" dirty="0"/>
        </a:p>
      </dsp:txBody>
      <dsp:txXfrm>
        <a:off x="714341" y="31780"/>
        <a:ext cx="2410648" cy="575377"/>
      </dsp:txXfrm>
    </dsp:sp>
    <dsp:sp modelId="{20779C4D-6C67-4CF5-9028-5B3121EE941A}">
      <dsp:nvSpPr>
        <dsp:cNvPr id="0" name=""/>
        <dsp:cNvSpPr/>
      </dsp:nvSpPr>
      <dsp:spPr>
        <a:xfrm rot="5400000">
          <a:off x="6443080" y="-2506280"/>
          <a:ext cx="510105" cy="699052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>
              <a:solidFill>
                <a:schemeClr val="accent5">
                  <a:lumMod val="50000"/>
                </a:schemeClr>
              </a:solidFill>
            </a:rPr>
            <a:t>Доля граждан, которым оказано содействие в решении социальных и иных проблем</a:t>
          </a:r>
          <a:endParaRPr lang="ru-RU" sz="1900" kern="1200" dirty="0">
            <a:solidFill>
              <a:schemeClr val="accent5">
                <a:lumMod val="50000"/>
              </a:schemeClr>
            </a:solidFill>
          </a:endParaRPr>
        </a:p>
      </dsp:txBody>
      <dsp:txXfrm rot="-5400000">
        <a:off x="3202871" y="758830"/>
        <a:ext cx="6965624" cy="460303"/>
      </dsp:txXfrm>
    </dsp:sp>
    <dsp:sp modelId="{2EEBFBB4-D339-489F-996E-E8E9A25442C1}">
      <dsp:nvSpPr>
        <dsp:cNvPr id="0" name=""/>
        <dsp:cNvSpPr/>
      </dsp:nvSpPr>
      <dsp:spPr>
        <a:xfrm>
          <a:off x="683214" y="670166"/>
          <a:ext cx="2519656" cy="6376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100%</a:t>
          </a:r>
          <a:endParaRPr lang="ru-RU" sz="2400" b="1" kern="1200" dirty="0"/>
        </a:p>
      </dsp:txBody>
      <dsp:txXfrm>
        <a:off x="714341" y="701293"/>
        <a:ext cx="2457402" cy="575377"/>
      </dsp:txXfrm>
    </dsp:sp>
    <dsp:sp modelId="{27121DA6-B29D-4206-91FF-F3F50DA92C4F}">
      <dsp:nvSpPr>
        <dsp:cNvPr id="0" name=""/>
        <dsp:cNvSpPr/>
      </dsp:nvSpPr>
      <dsp:spPr>
        <a:xfrm rot="5400000">
          <a:off x="6443080" y="-1836767"/>
          <a:ext cx="510105" cy="699052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>
              <a:solidFill>
                <a:schemeClr val="accent5">
                  <a:lumMod val="50000"/>
                </a:schemeClr>
              </a:solidFill>
            </a:rPr>
            <a:t>Доля граждан, которым оказана благотворительная помощь, от общей численности нуждающихся</a:t>
          </a:r>
          <a:endParaRPr lang="ru-RU" sz="1900" kern="1200" dirty="0">
            <a:solidFill>
              <a:schemeClr val="accent5">
                <a:lumMod val="50000"/>
              </a:schemeClr>
            </a:solidFill>
          </a:endParaRPr>
        </a:p>
      </dsp:txBody>
      <dsp:txXfrm rot="-5400000">
        <a:off x="3202871" y="1428343"/>
        <a:ext cx="6965624" cy="460303"/>
      </dsp:txXfrm>
    </dsp:sp>
    <dsp:sp modelId="{23CBFF16-0B8E-4564-A499-487C99286575}">
      <dsp:nvSpPr>
        <dsp:cNvPr id="0" name=""/>
        <dsp:cNvSpPr/>
      </dsp:nvSpPr>
      <dsp:spPr>
        <a:xfrm>
          <a:off x="683214" y="1339679"/>
          <a:ext cx="2519656" cy="6376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100%</a:t>
          </a:r>
          <a:endParaRPr lang="ru-RU" sz="2400" b="1" kern="1200" dirty="0"/>
        </a:p>
      </dsp:txBody>
      <dsp:txXfrm>
        <a:off x="714341" y="1370806"/>
        <a:ext cx="2457402" cy="575377"/>
      </dsp:txXfrm>
    </dsp:sp>
    <dsp:sp modelId="{211647A7-880C-4ECB-9A98-F3B9175DB761}">
      <dsp:nvSpPr>
        <dsp:cNvPr id="0" name=""/>
        <dsp:cNvSpPr/>
      </dsp:nvSpPr>
      <dsp:spPr>
        <a:xfrm rot="5400000">
          <a:off x="6443041" y="-1167253"/>
          <a:ext cx="510105" cy="699052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solidFill>
                <a:schemeClr val="accent5">
                  <a:lumMod val="50000"/>
                </a:schemeClr>
              </a:solidFill>
            </a:rPr>
            <a:t>Доля несовершеннолетних, охваченных летним оздоровительным отдыхом, от общей численности нуждающихся</a:t>
          </a:r>
          <a:endParaRPr lang="ru-RU" sz="1700" kern="1200" dirty="0">
            <a:solidFill>
              <a:schemeClr val="accent5">
                <a:lumMod val="50000"/>
              </a:schemeClr>
            </a:solidFill>
          </a:endParaRPr>
        </a:p>
      </dsp:txBody>
      <dsp:txXfrm rot="-5400000">
        <a:off x="3202832" y="2097857"/>
        <a:ext cx="6965624" cy="460303"/>
      </dsp:txXfrm>
    </dsp:sp>
    <dsp:sp modelId="{3ADA1ED1-AF13-4666-93BE-8AE5CCBFAEA0}">
      <dsp:nvSpPr>
        <dsp:cNvPr id="0" name=""/>
        <dsp:cNvSpPr/>
      </dsp:nvSpPr>
      <dsp:spPr>
        <a:xfrm>
          <a:off x="683214" y="2009192"/>
          <a:ext cx="2519616" cy="6376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100%</a:t>
          </a:r>
          <a:endParaRPr lang="ru-RU" sz="2400" b="1" kern="1200" dirty="0"/>
        </a:p>
      </dsp:txBody>
      <dsp:txXfrm>
        <a:off x="714341" y="2040319"/>
        <a:ext cx="2457362" cy="575377"/>
      </dsp:txXfrm>
    </dsp:sp>
    <dsp:sp modelId="{A280866D-6DD0-4BC5-9D21-BE68411E8A3C}">
      <dsp:nvSpPr>
        <dsp:cNvPr id="0" name=""/>
        <dsp:cNvSpPr/>
      </dsp:nvSpPr>
      <dsp:spPr>
        <a:xfrm rot="5400000">
          <a:off x="6469308" y="-497740"/>
          <a:ext cx="510105" cy="699052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solidFill>
                <a:schemeClr val="accent5">
                  <a:lumMod val="50000"/>
                </a:schemeClr>
              </a:solidFill>
            </a:rPr>
            <a:t>Доля семей, в которые организованы выезды по месту жительства, от общей численности обратившихся семей</a:t>
          </a:r>
          <a:endParaRPr lang="ru-RU" sz="1700" kern="1200" dirty="0">
            <a:solidFill>
              <a:schemeClr val="accent5">
                <a:lumMod val="50000"/>
              </a:schemeClr>
            </a:solidFill>
          </a:endParaRPr>
        </a:p>
      </dsp:txBody>
      <dsp:txXfrm rot="-5400000">
        <a:off x="3229099" y="2767370"/>
        <a:ext cx="6965624" cy="460303"/>
      </dsp:txXfrm>
    </dsp:sp>
    <dsp:sp modelId="{56FC001D-1CB5-48DA-B340-2AE84E63EBCB}">
      <dsp:nvSpPr>
        <dsp:cNvPr id="0" name=""/>
        <dsp:cNvSpPr/>
      </dsp:nvSpPr>
      <dsp:spPr>
        <a:xfrm>
          <a:off x="719775" y="2689660"/>
          <a:ext cx="2545883" cy="6376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91%</a:t>
          </a:r>
          <a:endParaRPr lang="ru-RU" sz="2400" b="1" kern="1200" dirty="0">
            <a:solidFill>
              <a:schemeClr val="bg1"/>
            </a:solidFill>
          </a:endParaRPr>
        </a:p>
      </dsp:txBody>
      <dsp:txXfrm>
        <a:off x="750902" y="2720787"/>
        <a:ext cx="2483629" cy="575377"/>
      </dsp:txXfrm>
    </dsp:sp>
    <dsp:sp modelId="{EDE2F3AE-82A8-441E-9B35-168E319B86C2}">
      <dsp:nvSpPr>
        <dsp:cNvPr id="0" name=""/>
        <dsp:cNvSpPr/>
      </dsp:nvSpPr>
      <dsp:spPr>
        <a:xfrm rot="5400000">
          <a:off x="6347567" y="220193"/>
          <a:ext cx="730231" cy="698628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solidFill>
                <a:schemeClr val="accent5">
                  <a:lumMod val="50000"/>
                </a:schemeClr>
              </a:solidFill>
            </a:rPr>
            <a:t>Доля семей, которым оказана психологическая помощь, от общей численности семей, признанных нуждающимися в социальном обслуживании</a:t>
          </a:r>
          <a:endParaRPr lang="ru-RU" sz="1700" kern="1200" dirty="0">
            <a:solidFill>
              <a:schemeClr val="accent5">
                <a:lumMod val="50000"/>
              </a:schemeClr>
            </a:solidFill>
          </a:endParaRPr>
        </a:p>
      </dsp:txBody>
      <dsp:txXfrm rot="-5400000">
        <a:off x="3219542" y="3383866"/>
        <a:ext cx="6950635" cy="658937"/>
      </dsp:txXfrm>
    </dsp:sp>
    <dsp:sp modelId="{76F3DBA6-D113-4088-A89C-B98861A6B697}">
      <dsp:nvSpPr>
        <dsp:cNvPr id="0" name=""/>
        <dsp:cNvSpPr/>
      </dsp:nvSpPr>
      <dsp:spPr>
        <a:xfrm>
          <a:off x="683214" y="3394519"/>
          <a:ext cx="2536326" cy="6376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59%</a:t>
          </a:r>
          <a:endParaRPr lang="ru-RU" sz="2400" b="1" kern="1200" dirty="0"/>
        </a:p>
      </dsp:txBody>
      <dsp:txXfrm>
        <a:off x="714341" y="3425646"/>
        <a:ext cx="2474072" cy="575377"/>
      </dsp:txXfrm>
    </dsp:sp>
    <dsp:sp modelId="{F8B98C07-11DD-4228-9E96-C362018D4FC5}">
      <dsp:nvSpPr>
        <dsp:cNvPr id="0" name=""/>
        <dsp:cNvSpPr/>
      </dsp:nvSpPr>
      <dsp:spPr>
        <a:xfrm rot="5400000">
          <a:off x="6489165" y="933885"/>
          <a:ext cx="510105" cy="699052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solidFill>
                <a:schemeClr val="accent5">
                  <a:lumMod val="50000"/>
                </a:schemeClr>
              </a:solidFill>
            </a:rPr>
            <a:t>Доля семей, признанных нуждающимися в социальном обслуживании, от общей </a:t>
          </a:r>
          <a:r>
            <a:rPr lang="ru-RU" sz="1700" kern="1200" smtClean="0">
              <a:solidFill>
                <a:schemeClr val="accent5">
                  <a:lumMod val="50000"/>
                </a:schemeClr>
              </a:solidFill>
            </a:rPr>
            <a:t>численности обратившихся семей</a:t>
          </a:r>
          <a:endParaRPr lang="ru-RU" sz="1700" kern="1200" dirty="0">
            <a:solidFill>
              <a:schemeClr val="accent5">
                <a:lumMod val="50000"/>
              </a:schemeClr>
            </a:solidFill>
          </a:endParaRPr>
        </a:p>
      </dsp:txBody>
      <dsp:txXfrm rot="-5400000">
        <a:off x="3248956" y="4198996"/>
        <a:ext cx="6965624" cy="460303"/>
      </dsp:txXfrm>
    </dsp:sp>
    <dsp:sp modelId="{4D6D519A-0D10-44D6-A9B3-CFE9B0819589}">
      <dsp:nvSpPr>
        <dsp:cNvPr id="0" name=""/>
        <dsp:cNvSpPr/>
      </dsp:nvSpPr>
      <dsp:spPr>
        <a:xfrm>
          <a:off x="683214" y="4110332"/>
          <a:ext cx="2565741" cy="6376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28%</a:t>
          </a:r>
          <a:endParaRPr lang="ru-RU" sz="2400" b="1" kern="1200" dirty="0"/>
        </a:p>
      </dsp:txBody>
      <dsp:txXfrm>
        <a:off x="714341" y="4141459"/>
        <a:ext cx="2503487" cy="5753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D993-E7DC-4D1F-A50A-EDB6D6E89061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C1D38-A043-418E-8832-C6809877F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975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D993-E7DC-4D1F-A50A-EDB6D6E89061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C1D38-A043-418E-8832-C6809877F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236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D993-E7DC-4D1F-A50A-EDB6D6E89061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C1D38-A043-418E-8832-C6809877F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090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D993-E7DC-4D1F-A50A-EDB6D6E89061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C1D38-A043-418E-8832-C6809877F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80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D993-E7DC-4D1F-A50A-EDB6D6E89061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C1D38-A043-418E-8832-C6809877F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103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D993-E7DC-4D1F-A50A-EDB6D6E89061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C1D38-A043-418E-8832-C6809877F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097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D993-E7DC-4D1F-A50A-EDB6D6E89061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C1D38-A043-418E-8832-C6809877F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067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D993-E7DC-4D1F-A50A-EDB6D6E89061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C1D38-A043-418E-8832-C6809877F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781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D993-E7DC-4D1F-A50A-EDB6D6E89061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C1D38-A043-418E-8832-C6809877F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587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D993-E7DC-4D1F-A50A-EDB6D6E89061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C1D38-A043-418E-8832-C6809877F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81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D993-E7DC-4D1F-A50A-EDB6D6E89061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C1D38-A043-418E-8832-C6809877F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951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0D993-E7DC-4D1F-A50A-EDB6D6E89061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C1D38-A043-418E-8832-C6809877F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508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4.png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vk.com/club135446130" TargetMode="External"/><Relationship Id="rId4" Type="http://schemas.openxmlformats.org/officeDocument/2006/relationships/hyperlink" Target="https://ok.ru/group/5652411423139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792834" y="197484"/>
            <a:ext cx="94947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Департамент социального </a:t>
            </a:r>
            <a:r>
              <a:rPr lang="ru-RU" sz="16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</a:t>
            </a:r>
            <a:endParaRPr lang="ru-RU" sz="1600" b="1" dirty="0" smtClean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Ханты-Мансийского </a:t>
            </a:r>
            <a:r>
              <a:rPr lang="ru-RU" sz="16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автономного округа – Югры</a:t>
            </a:r>
          </a:p>
          <a:p>
            <a:pPr lvl="0" algn="ctr"/>
            <a:endParaRPr lang="ru-RU" sz="1600" b="1" dirty="0" smtClean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RU" sz="1600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бюджетное </a:t>
            </a:r>
            <a:r>
              <a:rPr lang="ru-RU" sz="16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учреждение </a:t>
            </a:r>
            <a:endParaRPr lang="ru-RU" sz="1600" b="1" dirty="0" smtClean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RU" sz="1600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Ханты-Мансийского </a:t>
            </a:r>
            <a:r>
              <a:rPr lang="ru-RU" sz="16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автономного округа – </a:t>
            </a:r>
            <a:r>
              <a:rPr lang="ru-RU" sz="1600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Югры</a:t>
            </a:r>
          </a:p>
          <a:p>
            <a:pPr lvl="0" algn="ctr"/>
            <a:r>
              <a:rPr lang="ru-RU" sz="1600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«Югорский </a:t>
            </a:r>
            <a:r>
              <a:rPr lang="ru-RU" sz="16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комплексный центр социального </a:t>
            </a:r>
            <a:r>
              <a:rPr lang="ru-RU" sz="1600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обслуживания населения</a:t>
            </a:r>
            <a:r>
              <a:rPr lang="ru-RU" sz="2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52192" y="2582736"/>
            <a:ext cx="97760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Служба «Семейная диспетчерская» </a:t>
            </a:r>
          </a:p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инструмент оказания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комплексной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помощи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семьям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детьми по выходу </a:t>
            </a:r>
            <a:endParaRPr lang="ru-RU" sz="36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трудной жизненной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ситуации</a:t>
            </a:r>
            <a:endParaRPr lang="ru-RU" dirty="0"/>
          </a:p>
          <a:p>
            <a:pPr algn="ctr"/>
            <a:endParaRPr lang="ru-RU" sz="3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77089" y="6029817"/>
            <a:ext cx="1637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err="1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г.Югорск</a:t>
            </a:r>
            <a:r>
              <a:rPr lang="ru-RU" sz="16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2022</a:t>
            </a:r>
            <a:endParaRPr lang="ru-RU" sz="1600" b="1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27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6" b="3940"/>
          <a:stretch/>
        </p:blipFill>
        <p:spPr>
          <a:xfrm>
            <a:off x="299876" y="137784"/>
            <a:ext cx="2142304" cy="1884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868155" y="213104"/>
            <a:ext cx="4853856" cy="1200329"/>
          </a:xfrm>
          <a:prstGeom prst="rect">
            <a:avLst/>
          </a:prstGeom>
          <a:solidFill>
            <a:srgbClr val="00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 </a:t>
            </a:r>
          </a:p>
          <a:p>
            <a:pPr algn="ctr"/>
            <a:r>
              <a:rPr lang="ru-RU" sz="3600" b="1" dirty="0" smtClean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1 345 104 рублей</a:t>
            </a:r>
            <a:endParaRPr lang="ru-RU" sz="3600" b="1"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3174271" y="1547602"/>
            <a:ext cx="619103" cy="576532"/>
          </a:xfrm>
          <a:prstGeom prst="downArrow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5982881" y="1547602"/>
            <a:ext cx="619103" cy="576532"/>
          </a:xfrm>
          <a:prstGeom prst="downArrow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912671674"/>
              </p:ext>
            </p:extLst>
          </p:nvPr>
        </p:nvGraphicFramePr>
        <p:xfrm>
          <a:off x="1265129" y="2159728"/>
          <a:ext cx="6456881" cy="4241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9"/>
          <a:srcRect r="14878"/>
          <a:stretch/>
        </p:blipFill>
        <p:spPr>
          <a:xfrm>
            <a:off x="7992147" y="213104"/>
            <a:ext cx="3799174" cy="3269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0"/>
          <a:srcRect t="15426"/>
          <a:stretch/>
        </p:blipFill>
        <p:spPr>
          <a:xfrm>
            <a:off x="7805853" y="3696107"/>
            <a:ext cx="4171762" cy="2491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212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636152" y="257004"/>
            <a:ext cx="4986982" cy="655796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ЦЕЛЬ ПРОЕКТА 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41548" y="1220758"/>
            <a:ext cx="9653095" cy="830997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условий для оказания оперативной адресной помощи семьям с детьми по решению социальных проблем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4632577" y="665619"/>
            <a:ext cx="619103" cy="576532"/>
          </a:xfrm>
          <a:prstGeom prst="downArrow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7014" y="2249474"/>
            <a:ext cx="5036120" cy="674483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ЗАДАЧИ ПРОЕКТА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39667" y="3234364"/>
            <a:ext cx="10109086" cy="662526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Создать условия для функционирования службы «Семейная диспетчерская»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543183" y="4129653"/>
            <a:ext cx="10109086" cy="62002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Создать единую систему информирования семей по решению социальных проблем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539667" y="4918281"/>
            <a:ext cx="10109086" cy="91440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Сформировать качественно новую систему оказания оперативной адресной помощи семьям с детьми, попавшим в трудную жизненную ситуацию, на основе принципа «единого окна» путем интеграции всех социальных ресурсов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539667" y="5998310"/>
            <a:ext cx="10109086" cy="55645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Провести анализ эффективности деятельности службы</a:t>
            </a:r>
          </a:p>
        </p:txBody>
      </p:sp>
      <p:sp>
        <p:nvSpPr>
          <p:cNvPr id="18" name="Стрелка вниз 17"/>
          <p:cNvSpPr/>
          <p:nvPr/>
        </p:nvSpPr>
        <p:spPr>
          <a:xfrm>
            <a:off x="4632577" y="2724133"/>
            <a:ext cx="619103" cy="576532"/>
          </a:xfrm>
          <a:prstGeom prst="downArrow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00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569225880"/>
              </p:ext>
            </p:extLst>
          </p:nvPr>
        </p:nvGraphicFramePr>
        <p:xfrm>
          <a:off x="3732756" y="325677"/>
          <a:ext cx="9534394" cy="5987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Стрелка вниз 7"/>
          <p:cNvSpPr/>
          <p:nvPr/>
        </p:nvSpPr>
        <p:spPr>
          <a:xfrm rot="16200000">
            <a:off x="4391483" y="752875"/>
            <a:ext cx="784828" cy="864296"/>
          </a:xfrm>
          <a:prstGeom prst="downArrow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973817027"/>
              </p:ext>
            </p:extLst>
          </p:nvPr>
        </p:nvGraphicFramePr>
        <p:xfrm>
          <a:off x="162838" y="2370046"/>
          <a:ext cx="5173249" cy="4310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Прямоугольная выноска 12"/>
          <p:cNvSpPr/>
          <p:nvPr/>
        </p:nvSpPr>
        <p:spPr>
          <a:xfrm>
            <a:off x="470087" y="325677"/>
            <a:ext cx="3776235" cy="1903955"/>
          </a:xfrm>
          <a:prstGeom prst="wedgeRectCallout">
            <a:avLst/>
          </a:prstGeom>
          <a:solidFill>
            <a:srgbClr val="00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СЛУЖБА</a:t>
            </a:r>
          </a:p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«СЕМЕЙНАЯ ДИСПЕТЧЕРСКАЯ»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960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62270" y="254385"/>
            <a:ext cx="8697598" cy="1015663"/>
          </a:xfrm>
          <a:prstGeom prst="rect">
            <a:avLst/>
          </a:prstGeom>
          <a:solidFill>
            <a:srgbClr val="00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ПРОБЛЕМЫ СЕМЕЙ С ДЕТЬМИ,</a:t>
            </a:r>
          </a:p>
          <a:p>
            <a:pPr algn="ctr"/>
            <a:r>
              <a:rPr lang="ru-RU" sz="3000" b="1" dirty="0" smtClean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РЕШАЕМЫЕ В РАМКАХ СЛУЖБЫ</a:t>
            </a:r>
            <a:endParaRPr lang="ru-RU" sz="3000" b="1"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61751418"/>
              </p:ext>
            </p:extLst>
          </p:nvPr>
        </p:nvGraphicFramePr>
        <p:xfrm>
          <a:off x="709301" y="1628970"/>
          <a:ext cx="11203536" cy="4968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3474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231747" y="535316"/>
            <a:ext cx="3012939" cy="1200329"/>
          </a:xfrm>
          <a:prstGeom prst="rect">
            <a:avLst/>
          </a:prstGeom>
          <a:solidFill>
            <a:srgbClr val="00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ЦЕЛЕВАЯ ГРУППА</a:t>
            </a:r>
            <a:endParaRPr lang="ru-RU" sz="3600" b="1"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29239" y="513577"/>
            <a:ext cx="6394601" cy="1384995"/>
          </a:xfrm>
          <a:prstGeom prst="rect">
            <a:avLst/>
          </a:prstGeom>
          <a:ln w="57150"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 и семьи с детьми,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находящиеся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трудной жизненной ситуации, социально опасном положении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5129239" y="2009075"/>
            <a:ext cx="619103" cy="384470"/>
          </a:xfrm>
          <a:prstGeom prst="downArrow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6200000">
            <a:off x="4377412" y="825474"/>
            <a:ext cx="619103" cy="576532"/>
          </a:xfrm>
          <a:prstGeom prst="downArrow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825202625"/>
              </p:ext>
            </p:extLst>
          </p:nvPr>
        </p:nvGraphicFramePr>
        <p:xfrm>
          <a:off x="5320416" y="3559061"/>
          <a:ext cx="6012246" cy="3022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7" r="10790"/>
          <a:stretch/>
        </p:blipFill>
        <p:spPr>
          <a:xfrm>
            <a:off x="1380443" y="3499846"/>
            <a:ext cx="3592864" cy="2887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380443" y="2393545"/>
            <a:ext cx="1833784" cy="91440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Многодетные семьи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486389" y="2389830"/>
            <a:ext cx="1833784" cy="91440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Замещающие семьи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583167" y="2393901"/>
            <a:ext cx="2951233" cy="91440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0"/>
              </a:spcAft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Семьи 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Aft>
                <a:spcPts val="0"/>
              </a:spcAft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детьми-инвалидами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792933" y="2412149"/>
            <a:ext cx="2730907" cy="91440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0"/>
              </a:spcAft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Неполные                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Aft>
                <a:spcPts val="0"/>
              </a:spcAft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малообеспеченные семьи</a:t>
            </a:r>
          </a:p>
        </p:txBody>
      </p:sp>
    </p:spTree>
    <p:extLst>
      <p:ext uri="{BB962C8B-B14F-4D97-AF65-F5344CB8AC3E}">
        <p14:creationId xmlns:p14="http://schemas.microsoft.com/office/powerpoint/2010/main" val="158808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5365"/>
            <a:ext cx="12192000" cy="6858000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174309" y="0"/>
            <a:ext cx="9987120" cy="1042511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ЭТАПЫ ДЕЯТЕЛЬНОСТИ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СЛУЖБЫ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923900"/>
              </p:ext>
            </p:extLst>
          </p:nvPr>
        </p:nvGraphicFramePr>
        <p:xfrm>
          <a:off x="948733" y="1217876"/>
          <a:ext cx="10797436" cy="4241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/>
          <a:srcRect l="12557" r="12648"/>
          <a:stretch/>
        </p:blipFill>
        <p:spPr>
          <a:xfrm>
            <a:off x="134491" y="4093070"/>
            <a:ext cx="2539857" cy="2134038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5075356" y="5568317"/>
            <a:ext cx="7116644" cy="734787"/>
            <a:chOff x="2125750" y="3347364"/>
            <a:chExt cx="7116644" cy="73478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2125750" y="3347364"/>
              <a:ext cx="7116644" cy="734787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 txBox="1"/>
            <p:nvPr/>
          </p:nvSpPr>
          <p:spPr>
            <a:xfrm>
              <a:off x="2147271" y="3368885"/>
              <a:ext cx="6064552" cy="69174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100" dirty="0" smtClean="0">
                  <a:solidFill>
                    <a:schemeClr val="accent5">
                      <a:lumMod val="50000"/>
                    </a:schemeClr>
                  </a:solidFill>
                </a:rPr>
                <a:t>Решение </a:t>
              </a:r>
              <a:r>
                <a:rPr lang="ru-RU" sz="2100" dirty="0">
                  <a:solidFill>
                    <a:schemeClr val="accent5">
                      <a:lumMod val="50000"/>
                    </a:schemeClr>
                  </a:solidFill>
                </a:rPr>
                <a:t>выявленных проблем конкретной </a:t>
              </a:r>
              <a:r>
                <a:rPr lang="ru-RU" sz="2100" dirty="0" smtClean="0">
                  <a:solidFill>
                    <a:schemeClr val="accent5">
                      <a:lumMod val="50000"/>
                    </a:schemeClr>
                  </a:solidFill>
                </a:rPr>
                <a:t>семьи</a:t>
              </a:r>
              <a:endParaRPr lang="ru-RU" sz="21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73871" y="5321407"/>
            <a:ext cx="493819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9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72280" y="1217732"/>
            <a:ext cx="1976134" cy="132342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СЕМЬЯ </a:t>
            </a:r>
          </a:p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 ДЕТЬМИ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2198708" y="1615380"/>
            <a:ext cx="698340" cy="514617"/>
          </a:xfrm>
          <a:prstGeom prst="left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1287" y="1134988"/>
            <a:ext cx="3013524" cy="16099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Югорский комплексный центр социального обслуживания населения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107106" y="3288785"/>
            <a:ext cx="2817705" cy="122587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Учреждения, организации города Югорска</a:t>
            </a:r>
          </a:p>
        </p:txBody>
      </p:sp>
      <p:sp>
        <p:nvSpPr>
          <p:cNvPr id="13" name="Двойная стрелка влево/вправо 12"/>
          <p:cNvSpPr/>
          <p:nvPr/>
        </p:nvSpPr>
        <p:spPr>
          <a:xfrm rot="5400000">
            <a:off x="4104875" y="2743633"/>
            <a:ext cx="657379" cy="492454"/>
          </a:xfrm>
          <a:prstGeom prst="left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3115768" y="5256152"/>
            <a:ext cx="2800382" cy="707886"/>
          </a:xfrm>
          <a:prstGeom prst="rect">
            <a:avLst/>
          </a:prstGeom>
          <a:solidFill>
            <a:srgbClr val="00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СПОСОБЫ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ВЗАИМОДЕЙСТВИЯ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45190957"/>
              </p:ext>
            </p:extLst>
          </p:nvPr>
        </p:nvGraphicFramePr>
        <p:xfrm>
          <a:off x="-1035655" y="4110323"/>
          <a:ext cx="5195740" cy="2386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Стрелка углом 25"/>
          <p:cNvSpPr/>
          <p:nvPr/>
        </p:nvSpPr>
        <p:spPr>
          <a:xfrm rot="16200000">
            <a:off x="1856495" y="2523506"/>
            <a:ext cx="1024391" cy="1144318"/>
          </a:xfrm>
          <a:prstGeom prst="ben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088204" y="204285"/>
            <a:ext cx="10498361" cy="590144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МЕЖВЕДОМСТВЕННОЕ ВЗАИМОДЕЙСТВИЕ 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396101289"/>
              </p:ext>
            </p:extLst>
          </p:nvPr>
        </p:nvGraphicFramePr>
        <p:xfrm>
          <a:off x="5036313" y="1044084"/>
          <a:ext cx="7152678" cy="5984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75277" y="873805"/>
            <a:ext cx="6012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взаимодействия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5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3695179" y="140350"/>
            <a:ext cx="8019832" cy="1177782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/>
              <a:t>ОСНОВНЫЕ ОБСТОЯТЕЛЬСТВА, ОБУСЛАВЛИВАЮЩИЕ ОБРАЩЕНИЕ ГРАЖДАН В СЛУЖБУ</a:t>
            </a:r>
            <a:endParaRPr lang="ru-RU" sz="2600" b="1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177420137"/>
              </p:ext>
            </p:extLst>
          </p:nvPr>
        </p:nvGraphicFramePr>
        <p:xfrm>
          <a:off x="1681270" y="1590805"/>
          <a:ext cx="9892779" cy="4560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Скругленная прямоугольная выноска 5"/>
          <p:cNvSpPr/>
          <p:nvPr/>
        </p:nvSpPr>
        <p:spPr>
          <a:xfrm>
            <a:off x="888763" y="140350"/>
            <a:ext cx="2668629" cy="1109016"/>
          </a:xfrm>
          <a:prstGeom prst="wedgeRoundRectCallou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1 555 семей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68494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814193" y="75189"/>
            <a:ext cx="10910168" cy="982011"/>
          </a:xfrm>
          <a:prstGeom prst="wedgeRoundRectCallou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РЕЕСТР ПОТРЕБНОСТЕЙ ЦЕЛЕВОЙ ГРУППЫ</a:t>
            </a:r>
            <a:endParaRPr lang="ru-RU" sz="3600" b="1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69504924"/>
              </p:ext>
            </p:extLst>
          </p:nvPr>
        </p:nvGraphicFramePr>
        <p:xfrm>
          <a:off x="238269" y="990757"/>
          <a:ext cx="11742935" cy="4704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914" y="4064339"/>
            <a:ext cx="3966263" cy="272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6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3695179" y="140350"/>
            <a:ext cx="8019832" cy="1177782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ДЕЯТЕЛЬНОСТИ СЛУЖБЫ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ПЕРИОД С 01.04.2021 –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.04.2022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854579" y="140350"/>
            <a:ext cx="2702813" cy="1109016"/>
          </a:xfrm>
          <a:prstGeom prst="wedgeRoundRectCallou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1 832 семьи</a:t>
            </a:r>
            <a:endParaRPr lang="ru-RU" sz="3600" b="1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09440308"/>
              </p:ext>
            </p:extLst>
          </p:nvPr>
        </p:nvGraphicFramePr>
        <p:xfrm>
          <a:off x="1077239" y="1389716"/>
          <a:ext cx="10922696" cy="4748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7560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19"/>
            <a:ext cx="12192000" cy="6858000"/>
          </a:xfrm>
          <a:prstGeom prst="rect">
            <a:avLst/>
          </a:prstGeom>
        </p:spPr>
      </p:pic>
      <p:sp>
        <p:nvSpPr>
          <p:cNvPr id="5" name="Object9">
            <a:extLst>
              <a:ext uri="{FF2B5EF4-FFF2-40B4-BE49-F238E27FC236}">
                <a16:creationId xmlns:a16="http://schemas.microsoft.com/office/drawing/2014/main" id="{BFF2C02F-BD57-4788-B313-9A1B8E3E60AD}"/>
              </a:ext>
            </a:extLst>
          </p:cNvPr>
          <p:cNvSpPr/>
          <p:nvPr/>
        </p:nvSpPr>
        <p:spPr>
          <a:xfrm>
            <a:off x="1005930" y="4375196"/>
            <a:ext cx="9611867" cy="1324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1425"/>
              </a:lnSpc>
            </a:pPr>
            <a:endParaRPr lang="ru-RU" sz="1400" i="1" dirty="0">
              <a:solidFill>
                <a:prstClr val="black">
                  <a:lumMod val="75000"/>
                  <a:lumOff val="25000"/>
                </a:prstClr>
              </a:solidFill>
              <a:latin typeface="Montserrat Medium"/>
              <a:ea typeface="Proxima Nova Regular" pitchFamily="34" charset="-122"/>
            </a:endParaRPr>
          </a:p>
          <a:p>
            <a:pPr algn="r">
              <a:lnSpc>
                <a:spcPts val="1425"/>
              </a:lnSpc>
            </a:pPr>
            <a:r>
              <a:rPr lang="ru-RU" sz="1400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Montserrat Medium"/>
                <a:ea typeface="Proxima Nova Regular" pitchFamily="34" charset="-122"/>
              </a:rPr>
              <a:t> </a:t>
            </a:r>
            <a:endParaRPr lang="en-US" sz="1400" i="1" dirty="0" smtClean="0">
              <a:solidFill>
                <a:prstClr val="black">
                  <a:lumMod val="75000"/>
                  <a:lumOff val="25000"/>
                </a:prstClr>
              </a:solidFill>
              <a:latin typeface="Montserrat Medium"/>
              <a:ea typeface="Proxima Nova Regular" pitchFamily="34" charset="-12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538" y="2343318"/>
            <a:ext cx="3438790" cy="31931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638087" y="2179520"/>
            <a:ext cx="6832759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город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Югорск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, улица Толстого, дом 8</a:t>
            </a:r>
          </a:p>
          <a:p>
            <a:pPr algn="ctr"/>
            <a:endParaRPr lang="ru-RU" sz="2400" b="1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Proxima Nova Regular" pitchFamily="34" charset="-122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Телефоны: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8(34675) 2-38-92,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8-951-976-23-86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Е-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mail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: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ugkcson@admhmao.ru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Proxima Nova Regular" pitchFamily="34" charset="-122"/>
              <a:cs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Сайт: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https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://sferaugorsk.com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/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Proxima Nova Regular" pitchFamily="34" charset="-122"/>
              <a:cs typeface="Arial" panose="020B0604020202020204" pitchFamily="34" charset="0"/>
            </a:endParaRPr>
          </a:p>
          <a:p>
            <a:pPr algn="ctr"/>
            <a:endParaRPr 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Proxima Nova Regular" pitchFamily="34" charset="-122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«Одноклассники»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  <a:hlinkClick r:id="rId4"/>
              </a:rPr>
              <a:t>https://ok.ru/group/56524114231399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Proxima Nova Regular" pitchFamily="34" charset="-122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«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ВКонтакте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» </a:t>
            </a:r>
          </a:p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  <a:hlinkClick r:id="rId5"/>
              </a:rPr>
              <a:t>https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  <a:hlinkClick r:id="rId5"/>
              </a:rPr>
              <a:t>://vk.com/club135446130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Proxima Nova Regular" pitchFamily="34" charset="-122"/>
                <a:cs typeface="Arial" panose="020B0604020202020204" pitchFamily="34" charset="0"/>
              </a:rPr>
              <a:t> </a:t>
            </a:r>
          </a:p>
          <a:p>
            <a:pPr algn="ctr"/>
            <a:endParaRPr lang="ru-RU" b="1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Proxima Nova Regular" pitchFamily="34" charset="-122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08961" y="420780"/>
            <a:ext cx="8019832" cy="1177782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СЛУЖБА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«СЕМЕЙНАЯ ДИСПЕТЧЕРСКАЯ»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67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705</Words>
  <Application>Microsoft Office PowerPoint</Application>
  <PresentationFormat>Широкоэкранный</PresentationFormat>
  <Paragraphs>155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Montserrat Medium</vt:lpstr>
      <vt:lpstr>Proxima Nova Regular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</dc:title>
  <dc:creator>Фролова Н.Г.</dc:creator>
  <cp:lastModifiedBy>Фролова Н.Г.</cp:lastModifiedBy>
  <cp:revision>108</cp:revision>
  <cp:lastPrinted>2022-03-23T05:49:36Z</cp:lastPrinted>
  <dcterms:created xsi:type="dcterms:W3CDTF">2022-01-12T11:49:42Z</dcterms:created>
  <dcterms:modified xsi:type="dcterms:W3CDTF">2022-04-28T11:29:16Z</dcterms:modified>
</cp:coreProperties>
</file>